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492" r:id="rId3"/>
    <p:sldId id="521" r:id="rId4"/>
    <p:sldId id="555" r:id="rId5"/>
    <p:sldId id="532" r:id="rId6"/>
    <p:sldId id="446" r:id="rId7"/>
    <p:sldId id="533" r:id="rId8"/>
    <p:sldId id="534" r:id="rId9"/>
    <p:sldId id="535" r:id="rId10"/>
    <p:sldId id="536" r:id="rId11"/>
    <p:sldId id="537" r:id="rId12"/>
    <p:sldId id="538" r:id="rId13"/>
    <p:sldId id="539" r:id="rId14"/>
    <p:sldId id="540" r:id="rId15"/>
    <p:sldId id="541" r:id="rId16"/>
    <p:sldId id="542" r:id="rId17"/>
    <p:sldId id="543" r:id="rId18"/>
    <p:sldId id="556" r:id="rId19"/>
    <p:sldId id="557" r:id="rId20"/>
    <p:sldId id="545" r:id="rId21"/>
    <p:sldId id="558" r:id="rId22"/>
    <p:sldId id="546" r:id="rId23"/>
    <p:sldId id="559" r:id="rId24"/>
    <p:sldId id="549" r:id="rId25"/>
    <p:sldId id="560" r:id="rId26"/>
    <p:sldId id="56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F340FD-28A7-4084-9E2A-510EEEB6E4D9}" v="279" dt="2023-07-21T18:00:48.5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8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A2F340FD-28A7-4084-9E2A-510EEEB6E4D9}"/>
    <pc:docChg chg="undo custSel addSld delSld modSld sldOrd">
      <pc:chgData name="Ed Godfrey" userId="61aa7c48ee0e3db0" providerId="LiveId" clId="{A2F340FD-28A7-4084-9E2A-510EEEB6E4D9}" dt="2023-07-21T18:00:48.520" v="1141"/>
      <pc:docMkLst>
        <pc:docMk/>
      </pc:docMkLst>
      <pc:sldChg chg="modSp mod">
        <pc:chgData name="Ed Godfrey" userId="61aa7c48ee0e3db0" providerId="LiveId" clId="{A2F340FD-28A7-4084-9E2A-510EEEB6E4D9}" dt="2023-07-21T17:04:30.318" v="10" actId="20577"/>
        <pc:sldMkLst>
          <pc:docMk/>
          <pc:sldMk cId="1586846861" sldId="256"/>
        </pc:sldMkLst>
        <pc:spChg chg="mod">
          <ac:chgData name="Ed Godfrey" userId="61aa7c48ee0e3db0" providerId="LiveId" clId="{A2F340FD-28A7-4084-9E2A-510EEEB6E4D9}" dt="2023-07-21T17:04:27.423" v="8" actId="20577"/>
          <ac:spMkLst>
            <pc:docMk/>
            <pc:sldMk cId="1586846861" sldId="256"/>
            <ac:spMk id="3" creationId="{1206BF46-F60A-B583-BE9A-98813DA83DD6}"/>
          </ac:spMkLst>
        </pc:spChg>
        <pc:spChg chg="mod">
          <ac:chgData name="Ed Godfrey" userId="61aa7c48ee0e3db0" providerId="LiveId" clId="{A2F340FD-28A7-4084-9E2A-510EEEB6E4D9}" dt="2023-07-21T17:04:30.318" v="10" actId="20577"/>
          <ac:spMkLst>
            <pc:docMk/>
            <pc:sldMk cId="1586846861" sldId="256"/>
            <ac:spMk id="4" creationId="{E81091B1-FFCB-0593-6511-1E1CB61C648D}"/>
          </ac:spMkLst>
        </pc:spChg>
      </pc:sldChg>
      <pc:sldChg chg="modSp ord">
        <pc:chgData name="Ed Godfrey" userId="61aa7c48ee0e3db0" providerId="LiveId" clId="{A2F340FD-28A7-4084-9E2A-510EEEB6E4D9}" dt="2023-07-21T17:15:48.736" v="400"/>
        <pc:sldMkLst>
          <pc:docMk/>
          <pc:sldMk cId="478634917" sldId="446"/>
        </pc:sldMkLst>
        <pc:spChg chg="mod">
          <ac:chgData name="Ed Godfrey" userId="61aa7c48ee0e3db0" providerId="LiveId" clId="{A2F340FD-28A7-4084-9E2A-510EEEB6E4D9}" dt="2023-07-21T17:15:15.513" v="399" actId="20577"/>
          <ac:spMkLst>
            <pc:docMk/>
            <pc:sldMk cId="478634917" sldId="446"/>
            <ac:spMk id="3" creationId="{9E3293C3-2021-04F5-B3B2-149081BCD341}"/>
          </ac:spMkLst>
        </pc:spChg>
        <pc:spChg chg="mod">
          <ac:chgData name="Ed Godfrey" userId="61aa7c48ee0e3db0" providerId="LiveId" clId="{A2F340FD-28A7-4084-9E2A-510EEEB6E4D9}" dt="2023-07-21T17:15:48.736" v="400"/>
          <ac:spMkLst>
            <pc:docMk/>
            <pc:sldMk cId="478634917" sldId="446"/>
            <ac:spMk id="4" creationId="{87CA3EB8-CC6A-988C-CB83-322861B81FA7}"/>
          </ac:spMkLst>
        </pc:spChg>
      </pc:sldChg>
      <pc:sldChg chg="modSp mod">
        <pc:chgData name="Ed Godfrey" userId="61aa7c48ee0e3db0" providerId="LiveId" clId="{A2F340FD-28A7-4084-9E2A-510EEEB6E4D9}" dt="2023-07-21T17:09:38.572" v="33" actId="20577"/>
        <pc:sldMkLst>
          <pc:docMk/>
          <pc:sldMk cId="4059882043" sldId="521"/>
        </pc:sldMkLst>
        <pc:spChg chg="mod">
          <ac:chgData name="Ed Godfrey" userId="61aa7c48ee0e3db0" providerId="LiveId" clId="{A2F340FD-28A7-4084-9E2A-510EEEB6E4D9}" dt="2023-07-21T17:09:32.030" v="17" actId="20577"/>
          <ac:spMkLst>
            <pc:docMk/>
            <pc:sldMk cId="4059882043" sldId="521"/>
            <ac:spMk id="3" creationId="{9E3293C3-2021-04F5-B3B2-149081BCD341}"/>
          </ac:spMkLst>
        </pc:spChg>
        <pc:spChg chg="mod">
          <ac:chgData name="Ed Godfrey" userId="61aa7c48ee0e3db0" providerId="LiveId" clId="{A2F340FD-28A7-4084-9E2A-510EEEB6E4D9}" dt="2023-07-21T17:09:38.572" v="33" actId="20577"/>
          <ac:spMkLst>
            <pc:docMk/>
            <pc:sldMk cId="4059882043" sldId="521"/>
            <ac:spMk id="6" creationId="{27341E30-1523-0531-D0E1-7D6824619EE0}"/>
          </ac:spMkLst>
        </pc:spChg>
      </pc:sldChg>
      <pc:sldChg chg="del">
        <pc:chgData name="Ed Godfrey" userId="61aa7c48ee0e3db0" providerId="LiveId" clId="{A2F340FD-28A7-4084-9E2A-510EEEB6E4D9}" dt="2023-07-21T17:34:25.725" v="761" actId="47"/>
        <pc:sldMkLst>
          <pc:docMk/>
          <pc:sldMk cId="2045263479" sldId="522"/>
        </pc:sldMkLst>
      </pc:sldChg>
      <pc:sldChg chg="modSp mod modAnim">
        <pc:chgData name="Ed Godfrey" userId="61aa7c48ee0e3db0" providerId="LiveId" clId="{A2F340FD-28A7-4084-9E2A-510EEEB6E4D9}" dt="2023-07-21T17:13:54.481" v="345"/>
        <pc:sldMkLst>
          <pc:docMk/>
          <pc:sldMk cId="157036663" sldId="532"/>
        </pc:sldMkLst>
        <pc:spChg chg="mod">
          <ac:chgData name="Ed Godfrey" userId="61aa7c48ee0e3db0" providerId="LiveId" clId="{A2F340FD-28A7-4084-9E2A-510EEEB6E4D9}" dt="2023-07-21T17:13:17.772" v="330" actId="255"/>
          <ac:spMkLst>
            <pc:docMk/>
            <pc:sldMk cId="157036663" sldId="532"/>
            <ac:spMk id="3" creationId="{9E3293C3-2021-04F5-B3B2-149081BCD341}"/>
          </ac:spMkLst>
        </pc:spChg>
        <pc:spChg chg="mod">
          <ac:chgData name="Ed Godfrey" userId="61aa7c48ee0e3db0" providerId="LiveId" clId="{A2F340FD-28A7-4084-9E2A-510EEEB6E4D9}" dt="2023-07-21T17:11:13.106" v="64" actId="20577"/>
          <ac:spMkLst>
            <pc:docMk/>
            <pc:sldMk cId="157036663" sldId="532"/>
            <ac:spMk id="6" creationId="{27341E30-1523-0531-D0E1-7D6824619EE0}"/>
          </ac:spMkLst>
        </pc:spChg>
      </pc:sldChg>
      <pc:sldChg chg="modSp mod">
        <pc:chgData name="Ed Godfrey" userId="61aa7c48ee0e3db0" providerId="LiveId" clId="{A2F340FD-28A7-4084-9E2A-510EEEB6E4D9}" dt="2023-07-21T17:20:23.773" v="419" actId="20577"/>
        <pc:sldMkLst>
          <pc:docMk/>
          <pc:sldMk cId="3105867491" sldId="533"/>
        </pc:sldMkLst>
        <pc:spChg chg="mod">
          <ac:chgData name="Ed Godfrey" userId="61aa7c48ee0e3db0" providerId="LiveId" clId="{A2F340FD-28A7-4084-9E2A-510EEEB6E4D9}" dt="2023-07-21T17:20:14.092" v="404" actId="113"/>
          <ac:spMkLst>
            <pc:docMk/>
            <pc:sldMk cId="3105867491" sldId="533"/>
            <ac:spMk id="3" creationId="{9E3293C3-2021-04F5-B3B2-149081BCD341}"/>
          </ac:spMkLst>
        </pc:spChg>
        <pc:spChg chg="mod">
          <ac:chgData name="Ed Godfrey" userId="61aa7c48ee0e3db0" providerId="LiveId" clId="{A2F340FD-28A7-4084-9E2A-510EEEB6E4D9}" dt="2023-07-21T17:20:23.773" v="419" actId="20577"/>
          <ac:spMkLst>
            <pc:docMk/>
            <pc:sldMk cId="3105867491" sldId="533"/>
            <ac:spMk id="6" creationId="{27341E30-1523-0531-D0E1-7D6824619EE0}"/>
          </ac:spMkLst>
        </pc:spChg>
      </pc:sldChg>
      <pc:sldChg chg="modSp mod">
        <pc:chgData name="Ed Godfrey" userId="61aa7c48ee0e3db0" providerId="LiveId" clId="{A2F340FD-28A7-4084-9E2A-510EEEB6E4D9}" dt="2023-07-21T17:20:45.414" v="438" actId="20577"/>
        <pc:sldMkLst>
          <pc:docMk/>
          <pc:sldMk cId="1006130853" sldId="534"/>
        </pc:sldMkLst>
        <pc:spChg chg="mod">
          <ac:chgData name="Ed Godfrey" userId="61aa7c48ee0e3db0" providerId="LiveId" clId="{A2F340FD-28A7-4084-9E2A-510EEEB6E4D9}" dt="2023-07-21T17:20:39.528" v="423" actId="113"/>
          <ac:spMkLst>
            <pc:docMk/>
            <pc:sldMk cId="1006130853" sldId="534"/>
            <ac:spMk id="3" creationId="{9E3293C3-2021-04F5-B3B2-149081BCD341}"/>
          </ac:spMkLst>
        </pc:spChg>
        <pc:spChg chg="mod">
          <ac:chgData name="Ed Godfrey" userId="61aa7c48ee0e3db0" providerId="LiveId" clId="{A2F340FD-28A7-4084-9E2A-510EEEB6E4D9}" dt="2023-07-21T17:20:45.414" v="438" actId="20577"/>
          <ac:spMkLst>
            <pc:docMk/>
            <pc:sldMk cId="1006130853" sldId="534"/>
            <ac:spMk id="6" creationId="{27341E30-1523-0531-D0E1-7D6824619EE0}"/>
          </ac:spMkLst>
        </pc:spChg>
      </pc:sldChg>
      <pc:sldChg chg="modSp mod">
        <pc:chgData name="Ed Godfrey" userId="61aa7c48ee0e3db0" providerId="LiveId" clId="{A2F340FD-28A7-4084-9E2A-510EEEB6E4D9}" dt="2023-07-21T17:32:25.480" v="716" actId="20577"/>
        <pc:sldMkLst>
          <pc:docMk/>
          <pc:sldMk cId="2349596100" sldId="535"/>
        </pc:sldMkLst>
        <pc:spChg chg="mod">
          <ac:chgData name="Ed Godfrey" userId="61aa7c48ee0e3db0" providerId="LiveId" clId="{A2F340FD-28A7-4084-9E2A-510EEEB6E4D9}" dt="2023-07-21T17:32:25.480" v="716" actId="20577"/>
          <ac:spMkLst>
            <pc:docMk/>
            <pc:sldMk cId="2349596100" sldId="535"/>
            <ac:spMk id="3" creationId="{9E3293C3-2021-04F5-B3B2-149081BCD341}"/>
          </ac:spMkLst>
        </pc:spChg>
        <pc:spChg chg="mod">
          <ac:chgData name="Ed Godfrey" userId="61aa7c48ee0e3db0" providerId="LiveId" clId="{A2F340FD-28A7-4084-9E2A-510EEEB6E4D9}" dt="2023-07-21T17:21:19.005" v="459" actId="20577"/>
          <ac:spMkLst>
            <pc:docMk/>
            <pc:sldMk cId="2349596100" sldId="535"/>
            <ac:spMk id="6" creationId="{27341E30-1523-0531-D0E1-7D6824619EE0}"/>
          </ac:spMkLst>
        </pc:spChg>
      </pc:sldChg>
      <pc:sldChg chg="modSp mod">
        <pc:chgData name="Ed Godfrey" userId="61aa7c48ee0e3db0" providerId="LiveId" clId="{A2F340FD-28A7-4084-9E2A-510EEEB6E4D9}" dt="2023-07-21T17:31:51.496" v="675" actId="20577"/>
        <pc:sldMkLst>
          <pc:docMk/>
          <pc:sldMk cId="2057245265" sldId="536"/>
        </pc:sldMkLst>
        <pc:spChg chg="mod">
          <ac:chgData name="Ed Godfrey" userId="61aa7c48ee0e3db0" providerId="LiveId" clId="{A2F340FD-28A7-4084-9E2A-510EEEB6E4D9}" dt="2023-07-21T17:31:51.496" v="675" actId="20577"/>
          <ac:spMkLst>
            <pc:docMk/>
            <pc:sldMk cId="2057245265" sldId="536"/>
            <ac:spMk id="3" creationId="{9E3293C3-2021-04F5-B3B2-149081BCD341}"/>
          </ac:spMkLst>
        </pc:spChg>
        <pc:spChg chg="mod">
          <ac:chgData name="Ed Godfrey" userId="61aa7c48ee0e3db0" providerId="LiveId" clId="{A2F340FD-28A7-4084-9E2A-510EEEB6E4D9}" dt="2023-07-21T17:21:42.501" v="475" actId="20577"/>
          <ac:spMkLst>
            <pc:docMk/>
            <pc:sldMk cId="2057245265" sldId="536"/>
            <ac:spMk id="6" creationId="{27341E30-1523-0531-D0E1-7D6824619EE0}"/>
          </ac:spMkLst>
        </pc:spChg>
      </pc:sldChg>
      <pc:sldChg chg="modSp mod">
        <pc:chgData name="Ed Godfrey" userId="61aa7c48ee0e3db0" providerId="LiveId" clId="{A2F340FD-28A7-4084-9E2A-510EEEB6E4D9}" dt="2023-07-21T17:30:43.289" v="660" actId="20577"/>
        <pc:sldMkLst>
          <pc:docMk/>
          <pc:sldMk cId="2992701033" sldId="537"/>
        </pc:sldMkLst>
        <pc:spChg chg="mod">
          <ac:chgData name="Ed Godfrey" userId="61aa7c48ee0e3db0" providerId="LiveId" clId="{A2F340FD-28A7-4084-9E2A-510EEEB6E4D9}" dt="2023-07-21T17:30:43.289" v="660" actId="20577"/>
          <ac:spMkLst>
            <pc:docMk/>
            <pc:sldMk cId="2992701033" sldId="537"/>
            <ac:spMk id="3" creationId="{9E3293C3-2021-04F5-B3B2-149081BCD341}"/>
          </ac:spMkLst>
        </pc:spChg>
        <pc:spChg chg="mod">
          <ac:chgData name="Ed Godfrey" userId="61aa7c48ee0e3db0" providerId="LiveId" clId="{A2F340FD-28A7-4084-9E2A-510EEEB6E4D9}" dt="2023-07-21T17:22:05.909" v="490" actId="20577"/>
          <ac:spMkLst>
            <pc:docMk/>
            <pc:sldMk cId="2992701033" sldId="537"/>
            <ac:spMk id="6" creationId="{27341E30-1523-0531-D0E1-7D6824619EE0}"/>
          </ac:spMkLst>
        </pc:spChg>
      </pc:sldChg>
      <pc:sldChg chg="modSp mod">
        <pc:chgData name="Ed Godfrey" userId="61aa7c48ee0e3db0" providerId="LiveId" clId="{A2F340FD-28A7-4084-9E2A-510EEEB6E4D9}" dt="2023-07-21T17:30:25.073" v="644" actId="20577"/>
        <pc:sldMkLst>
          <pc:docMk/>
          <pc:sldMk cId="1496019688" sldId="538"/>
        </pc:sldMkLst>
        <pc:spChg chg="mod">
          <ac:chgData name="Ed Godfrey" userId="61aa7c48ee0e3db0" providerId="LiveId" clId="{A2F340FD-28A7-4084-9E2A-510EEEB6E4D9}" dt="2023-07-21T17:30:25.073" v="644" actId="20577"/>
          <ac:spMkLst>
            <pc:docMk/>
            <pc:sldMk cId="1496019688" sldId="538"/>
            <ac:spMk id="3" creationId="{9E3293C3-2021-04F5-B3B2-149081BCD341}"/>
          </ac:spMkLst>
        </pc:spChg>
        <pc:spChg chg="mod">
          <ac:chgData name="Ed Godfrey" userId="61aa7c48ee0e3db0" providerId="LiveId" clId="{A2F340FD-28A7-4084-9E2A-510EEEB6E4D9}" dt="2023-07-21T17:22:56.612" v="505" actId="20577"/>
          <ac:spMkLst>
            <pc:docMk/>
            <pc:sldMk cId="1496019688" sldId="538"/>
            <ac:spMk id="6" creationId="{27341E30-1523-0531-D0E1-7D6824619EE0}"/>
          </ac:spMkLst>
        </pc:spChg>
      </pc:sldChg>
      <pc:sldChg chg="modSp mod">
        <pc:chgData name="Ed Godfrey" userId="61aa7c48ee0e3db0" providerId="LiveId" clId="{A2F340FD-28A7-4084-9E2A-510EEEB6E4D9}" dt="2023-07-21T17:29:24.889" v="630" actId="20577"/>
        <pc:sldMkLst>
          <pc:docMk/>
          <pc:sldMk cId="3139314948" sldId="539"/>
        </pc:sldMkLst>
        <pc:spChg chg="mod">
          <ac:chgData name="Ed Godfrey" userId="61aa7c48ee0e3db0" providerId="LiveId" clId="{A2F340FD-28A7-4084-9E2A-510EEEB6E4D9}" dt="2023-07-21T17:29:24.889" v="630" actId="20577"/>
          <ac:spMkLst>
            <pc:docMk/>
            <pc:sldMk cId="3139314948" sldId="539"/>
            <ac:spMk id="3" creationId="{9E3293C3-2021-04F5-B3B2-149081BCD341}"/>
          </ac:spMkLst>
        </pc:spChg>
        <pc:spChg chg="mod">
          <ac:chgData name="Ed Godfrey" userId="61aa7c48ee0e3db0" providerId="LiveId" clId="{A2F340FD-28A7-4084-9E2A-510EEEB6E4D9}" dt="2023-07-21T17:23:49.342" v="529" actId="6549"/>
          <ac:spMkLst>
            <pc:docMk/>
            <pc:sldMk cId="3139314948" sldId="539"/>
            <ac:spMk id="6" creationId="{27341E30-1523-0531-D0E1-7D6824619EE0}"/>
          </ac:spMkLst>
        </pc:spChg>
      </pc:sldChg>
      <pc:sldChg chg="modSp mod">
        <pc:chgData name="Ed Godfrey" userId="61aa7c48ee0e3db0" providerId="LiveId" clId="{A2F340FD-28A7-4084-9E2A-510EEEB6E4D9}" dt="2023-07-21T17:25:31.811" v="563" actId="20577"/>
        <pc:sldMkLst>
          <pc:docMk/>
          <pc:sldMk cId="1035159460" sldId="540"/>
        </pc:sldMkLst>
        <pc:spChg chg="mod">
          <ac:chgData name="Ed Godfrey" userId="61aa7c48ee0e3db0" providerId="LiveId" clId="{A2F340FD-28A7-4084-9E2A-510EEEB6E4D9}" dt="2023-07-21T17:25:31.811" v="563" actId="20577"/>
          <ac:spMkLst>
            <pc:docMk/>
            <pc:sldMk cId="1035159460" sldId="540"/>
            <ac:spMk id="3" creationId="{9E3293C3-2021-04F5-B3B2-149081BCD341}"/>
          </ac:spMkLst>
        </pc:spChg>
        <pc:spChg chg="mod">
          <ac:chgData name="Ed Godfrey" userId="61aa7c48ee0e3db0" providerId="LiveId" clId="{A2F340FD-28A7-4084-9E2A-510EEEB6E4D9}" dt="2023-07-21T17:25:19.723" v="549" actId="20577"/>
          <ac:spMkLst>
            <pc:docMk/>
            <pc:sldMk cId="1035159460" sldId="540"/>
            <ac:spMk id="6" creationId="{27341E30-1523-0531-D0E1-7D6824619EE0}"/>
          </ac:spMkLst>
        </pc:spChg>
      </pc:sldChg>
      <pc:sldChg chg="modSp mod">
        <pc:chgData name="Ed Godfrey" userId="61aa7c48ee0e3db0" providerId="LiveId" clId="{A2F340FD-28A7-4084-9E2A-510EEEB6E4D9}" dt="2023-07-21T17:33:00.776" v="730" actId="20577"/>
        <pc:sldMkLst>
          <pc:docMk/>
          <pc:sldMk cId="615732756" sldId="541"/>
        </pc:sldMkLst>
        <pc:spChg chg="mod">
          <ac:chgData name="Ed Godfrey" userId="61aa7c48ee0e3db0" providerId="LiveId" clId="{A2F340FD-28A7-4084-9E2A-510EEEB6E4D9}" dt="2023-07-21T17:32:55.836" v="720" actId="113"/>
          <ac:spMkLst>
            <pc:docMk/>
            <pc:sldMk cId="615732756" sldId="541"/>
            <ac:spMk id="3" creationId="{9E3293C3-2021-04F5-B3B2-149081BCD341}"/>
          </ac:spMkLst>
        </pc:spChg>
        <pc:spChg chg="mod">
          <ac:chgData name="Ed Godfrey" userId="61aa7c48ee0e3db0" providerId="LiveId" clId="{A2F340FD-28A7-4084-9E2A-510EEEB6E4D9}" dt="2023-07-21T17:33:00.776" v="730" actId="20577"/>
          <ac:spMkLst>
            <pc:docMk/>
            <pc:sldMk cId="615732756" sldId="541"/>
            <ac:spMk id="6" creationId="{27341E30-1523-0531-D0E1-7D6824619EE0}"/>
          </ac:spMkLst>
        </pc:spChg>
      </pc:sldChg>
      <pc:sldChg chg="modSp mod">
        <pc:chgData name="Ed Godfrey" userId="61aa7c48ee0e3db0" providerId="LiveId" clId="{A2F340FD-28A7-4084-9E2A-510EEEB6E4D9}" dt="2023-07-21T17:34:18.552" v="760" actId="20577"/>
        <pc:sldMkLst>
          <pc:docMk/>
          <pc:sldMk cId="1997518278" sldId="542"/>
        </pc:sldMkLst>
        <pc:spChg chg="mod">
          <ac:chgData name="Ed Godfrey" userId="61aa7c48ee0e3db0" providerId="LiveId" clId="{A2F340FD-28A7-4084-9E2A-510EEEB6E4D9}" dt="2023-07-21T17:34:06.600" v="748" actId="20577"/>
          <ac:spMkLst>
            <pc:docMk/>
            <pc:sldMk cId="1997518278" sldId="542"/>
            <ac:spMk id="3" creationId="{9E3293C3-2021-04F5-B3B2-149081BCD341}"/>
          </ac:spMkLst>
        </pc:spChg>
        <pc:spChg chg="mod">
          <ac:chgData name="Ed Godfrey" userId="61aa7c48ee0e3db0" providerId="LiveId" clId="{A2F340FD-28A7-4084-9E2A-510EEEB6E4D9}" dt="2023-07-21T17:34:18.552" v="760" actId="20577"/>
          <ac:spMkLst>
            <pc:docMk/>
            <pc:sldMk cId="1997518278" sldId="542"/>
            <ac:spMk id="6" creationId="{27341E30-1523-0531-D0E1-7D6824619EE0}"/>
          </ac:spMkLst>
        </pc:spChg>
      </pc:sldChg>
      <pc:sldChg chg="addSp delSp modSp mod">
        <pc:chgData name="Ed Godfrey" userId="61aa7c48ee0e3db0" providerId="LiveId" clId="{A2F340FD-28A7-4084-9E2A-510EEEB6E4D9}" dt="2023-07-21T17:47:49.804" v="852" actId="255"/>
        <pc:sldMkLst>
          <pc:docMk/>
          <pc:sldMk cId="398358040" sldId="543"/>
        </pc:sldMkLst>
        <pc:spChg chg="del">
          <ac:chgData name="Ed Godfrey" userId="61aa7c48ee0e3db0" providerId="LiveId" clId="{A2F340FD-28A7-4084-9E2A-510EEEB6E4D9}" dt="2023-07-21T17:34:55.053" v="763" actId="21"/>
          <ac:spMkLst>
            <pc:docMk/>
            <pc:sldMk cId="398358040" sldId="543"/>
            <ac:spMk id="3" creationId="{9E3293C3-2021-04F5-B3B2-149081BCD341}"/>
          </ac:spMkLst>
        </pc:spChg>
        <pc:spChg chg="del">
          <ac:chgData name="Ed Godfrey" userId="61aa7c48ee0e3db0" providerId="LiveId" clId="{A2F340FD-28A7-4084-9E2A-510EEEB6E4D9}" dt="2023-07-21T17:38:12.245" v="772" actId="21"/>
          <ac:spMkLst>
            <pc:docMk/>
            <pc:sldMk cId="398358040" sldId="543"/>
            <ac:spMk id="6" creationId="{27341E30-1523-0531-D0E1-7D6824619EE0}"/>
          </ac:spMkLst>
        </pc:spChg>
        <pc:graphicFrameChg chg="add del mod modGraphic">
          <ac:chgData name="Ed Godfrey" userId="61aa7c48ee0e3db0" providerId="LiveId" clId="{A2F340FD-28A7-4084-9E2A-510EEEB6E4D9}" dt="2023-07-21T17:41:39.463" v="784" actId="21"/>
          <ac:graphicFrameMkLst>
            <pc:docMk/>
            <pc:sldMk cId="398358040" sldId="543"/>
            <ac:graphicFrameMk id="2" creationId="{20E676AF-E5C7-D97E-9273-7CC174590008}"/>
          </ac:graphicFrameMkLst>
        </pc:graphicFrameChg>
        <pc:graphicFrameChg chg="add mod modGraphic">
          <ac:chgData name="Ed Godfrey" userId="61aa7c48ee0e3db0" providerId="LiveId" clId="{A2F340FD-28A7-4084-9E2A-510EEEB6E4D9}" dt="2023-07-21T17:47:49.804" v="852" actId="255"/>
          <ac:graphicFrameMkLst>
            <pc:docMk/>
            <pc:sldMk cId="398358040" sldId="543"/>
            <ac:graphicFrameMk id="4" creationId="{510FFFE8-15EB-B481-BE0A-62EB2FB308B4}"/>
          </ac:graphicFrameMkLst>
        </pc:graphicFrameChg>
      </pc:sldChg>
      <pc:sldChg chg="del">
        <pc:chgData name="Ed Godfrey" userId="61aa7c48ee0e3db0" providerId="LiveId" clId="{A2F340FD-28A7-4084-9E2A-510EEEB6E4D9}" dt="2023-07-21T17:50:16.265" v="853" actId="47"/>
        <pc:sldMkLst>
          <pc:docMk/>
          <pc:sldMk cId="3992405557" sldId="544"/>
        </pc:sldMkLst>
      </pc:sldChg>
      <pc:sldChg chg="modSp mod">
        <pc:chgData name="Ed Godfrey" userId="61aa7c48ee0e3db0" providerId="LiveId" clId="{A2F340FD-28A7-4084-9E2A-510EEEB6E4D9}" dt="2023-07-21T17:50:57.413" v="876" actId="20577"/>
        <pc:sldMkLst>
          <pc:docMk/>
          <pc:sldMk cId="3790957121" sldId="545"/>
        </pc:sldMkLst>
        <pc:spChg chg="mod">
          <ac:chgData name="Ed Godfrey" userId="61aa7c48ee0e3db0" providerId="LiveId" clId="{A2F340FD-28A7-4084-9E2A-510EEEB6E4D9}" dt="2023-07-21T17:50:50.520" v="863" actId="255"/>
          <ac:spMkLst>
            <pc:docMk/>
            <pc:sldMk cId="3790957121" sldId="545"/>
            <ac:spMk id="3" creationId="{9E3293C3-2021-04F5-B3B2-149081BCD341}"/>
          </ac:spMkLst>
        </pc:spChg>
        <pc:spChg chg="mod">
          <ac:chgData name="Ed Godfrey" userId="61aa7c48ee0e3db0" providerId="LiveId" clId="{A2F340FD-28A7-4084-9E2A-510EEEB6E4D9}" dt="2023-07-21T17:50:57.413" v="876" actId="20577"/>
          <ac:spMkLst>
            <pc:docMk/>
            <pc:sldMk cId="3790957121" sldId="545"/>
            <ac:spMk id="6" creationId="{27341E30-1523-0531-D0E1-7D6824619EE0}"/>
          </ac:spMkLst>
        </pc:spChg>
      </pc:sldChg>
      <pc:sldChg chg="modSp mod">
        <pc:chgData name="Ed Godfrey" userId="61aa7c48ee0e3db0" providerId="LiveId" clId="{A2F340FD-28A7-4084-9E2A-510EEEB6E4D9}" dt="2023-07-21T17:57:45.715" v="1093" actId="20577"/>
        <pc:sldMkLst>
          <pc:docMk/>
          <pc:sldMk cId="2170134678" sldId="546"/>
        </pc:sldMkLst>
        <pc:spChg chg="mod">
          <ac:chgData name="Ed Godfrey" userId="61aa7c48ee0e3db0" providerId="LiveId" clId="{A2F340FD-28A7-4084-9E2A-510EEEB6E4D9}" dt="2023-07-21T17:57:36.540" v="1074" actId="113"/>
          <ac:spMkLst>
            <pc:docMk/>
            <pc:sldMk cId="2170134678" sldId="546"/>
            <ac:spMk id="3" creationId="{9E3293C3-2021-04F5-B3B2-149081BCD341}"/>
          </ac:spMkLst>
        </pc:spChg>
        <pc:spChg chg="mod">
          <ac:chgData name="Ed Godfrey" userId="61aa7c48ee0e3db0" providerId="LiveId" clId="{A2F340FD-28A7-4084-9E2A-510EEEB6E4D9}" dt="2023-07-21T17:57:45.715" v="1093" actId="20577"/>
          <ac:spMkLst>
            <pc:docMk/>
            <pc:sldMk cId="2170134678" sldId="546"/>
            <ac:spMk id="6" creationId="{27341E30-1523-0531-D0E1-7D6824619EE0}"/>
          </ac:spMkLst>
        </pc:spChg>
      </pc:sldChg>
      <pc:sldChg chg="del ord">
        <pc:chgData name="Ed Godfrey" userId="61aa7c48ee0e3db0" providerId="LiveId" clId="{A2F340FD-28A7-4084-9E2A-510EEEB6E4D9}" dt="2023-07-21T18:00:36.769" v="1135" actId="47"/>
        <pc:sldMkLst>
          <pc:docMk/>
          <pc:sldMk cId="2923471270" sldId="547"/>
        </pc:sldMkLst>
      </pc:sldChg>
      <pc:sldChg chg="del">
        <pc:chgData name="Ed Godfrey" userId="61aa7c48ee0e3db0" providerId="LiveId" clId="{A2F340FD-28A7-4084-9E2A-510EEEB6E4D9}" dt="2023-07-21T17:57:51.449" v="1094" actId="47"/>
        <pc:sldMkLst>
          <pc:docMk/>
          <pc:sldMk cId="1390833135" sldId="548"/>
        </pc:sldMkLst>
      </pc:sldChg>
      <pc:sldChg chg="delSp modSp mod modAnim">
        <pc:chgData name="Ed Godfrey" userId="61aa7c48ee0e3db0" providerId="LiveId" clId="{A2F340FD-28A7-4084-9E2A-510EEEB6E4D9}" dt="2023-07-21T17:59:42.725" v="1129" actId="20577"/>
        <pc:sldMkLst>
          <pc:docMk/>
          <pc:sldMk cId="1961681397" sldId="549"/>
        </pc:sldMkLst>
        <pc:spChg chg="del">
          <ac:chgData name="Ed Godfrey" userId="61aa7c48ee0e3db0" providerId="LiveId" clId="{A2F340FD-28A7-4084-9E2A-510EEEB6E4D9}" dt="2023-07-21T17:58:26.552" v="1114" actId="21"/>
          <ac:spMkLst>
            <pc:docMk/>
            <pc:sldMk cId="1961681397" sldId="549"/>
            <ac:spMk id="2" creationId="{5416DC25-94A3-1C18-EAEE-FCD255E02336}"/>
          </ac:spMkLst>
        </pc:spChg>
        <pc:spChg chg="mod">
          <ac:chgData name="Ed Godfrey" userId="61aa7c48ee0e3db0" providerId="LiveId" clId="{A2F340FD-28A7-4084-9E2A-510EEEB6E4D9}" dt="2023-07-21T17:59:35.217" v="1121" actId="113"/>
          <ac:spMkLst>
            <pc:docMk/>
            <pc:sldMk cId="1961681397" sldId="549"/>
            <ac:spMk id="3" creationId="{9E3293C3-2021-04F5-B3B2-149081BCD341}"/>
          </ac:spMkLst>
        </pc:spChg>
        <pc:spChg chg="mod">
          <ac:chgData name="Ed Godfrey" userId="61aa7c48ee0e3db0" providerId="LiveId" clId="{A2F340FD-28A7-4084-9E2A-510EEEB6E4D9}" dt="2023-07-21T17:59:42.725" v="1129" actId="20577"/>
          <ac:spMkLst>
            <pc:docMk/>
            <pc:sldMk cId="1961681397" sldId="549"/>
            <ac:spMk id="6" creationId="{27341E30-1523-0531-D0E1-7D6824619EE0}"/>
          </ac:spMkLst>
        </pc:spChg>
      </pc:sldChg>
      <pc:sldChg chg="del">
        <pc:chgData name="Ed Godfrey" userId="61aa7c48ee0e3db0" providerId="LiveId" clId="{A2F340FD-28A7-4084-9E2A-510EEEB6E4D9}" dt="2023-07-21T18:00:37.300" v="1136" actId="47"/>
        <pc:sldMkLst>
          <pc:docMk/>
          <pc:sldMk cId="1118515520" sldId="550"/>
        </pc:sldMkLst>
      </pc:sldChg>
      <pc:sldChg chg="del">
        <pc:chgData name="Ed Godfrey" userId="61aa7c48ee0e3db0" providerId="LiveId" clId="{A2F340FD-28A7-4084-9E2A-510EEEB6E4D9}" dt="2023-07-21T18:00:37.690" v="1137" actId="47"/>
        <pc:sldMkLst>
          <pc:docMk/>
          <pc:sldMk cId="4099332649" sldId="551"/>
        </pc:sldMkLst>
      </pc:sldChg>
      <pc:sldChg chg="del">
        <pc:chgData name="Ed Godfrey" userId="61aa7c48ee0e3db0" providerId="LiveId" clId="{A2F340FD-28A7-4084-9E2A-510EEEB6E4D9}" dt="2023-07-21T18:00:37.992" v="1138" actId="47"/>
        <pc:sldMkLst>
          <pc:docMk/>
          <pc:sldMk cId="2100493249" sldId="552"/>
        </pc:sldMkLst>
      </pc:sldChg>
      <pc:sldChg chg="del">
        <pc:chgData name="Ed Godfrey" userId="61aa7c48ee0e3db0" providerId="LiveId" clId="{A2F340FD-28A7-4084-9E2A-510EEEB6E4D9}" dt="2023-07-21T18:00:38.240" v="1139" actId="47"/>
        <pc:sldMkLst>
          <pc:docMk/>
          <pc:sldMk cId="3458537405" sldId="553"/>
        </pc:sldMkLst>
      </pc:sldChg>
      <pc:sldChg chg="del">
        <pc:chgData name="Ed Godfrey" userId="61aa7c48ee0e3db0" providerId="LiveId" clId="{A2F340FD-28A7-4084-9E2A-510EEEB6E4D9}" dt="2023-07-21T18:00:39.183" v="1140" actId="47"/>
        <pc:sldMkLst>
          <pc:docMk/>
          <pc:sldMk cId="965975171" sldId="554"/>
        </pc:sldMkLst>
      </pc:sldChg>
      <pc:sldChg chg="modSp add mod">
        <pc:chgData name="Ed Godfrey" userId="61aa7c48ee0e3db0" providerId="LiveId" clId="{A2F340FD-28A7-4084-9E2A-510EEEB6E4D9}" dt="2023-07-21T17:10:00.339" v="38" actId="115"/>
        <pc:sldMkLst>
          <pc:docMk/>
          <pc:sldMk cId="3145831734" sldId="555"/>
        </pc:sldMkLst>
        <pc:spChg chg="mod">
          <ac:chgData name="Ed Godfrey" userId="61aa7c48ee0e3db0" providerId="LiveId" clId="{A2F340FD-28A7-4084-9E2A-510EEEB6E4D9}" dt="2023-07-21T17:10:00.339" v="38" actId="115"/>
          <ac:spMkLst>
            <pc:docMk/>
            <pc:sldMk cId="3145831734" sldId="555"/>
            <ac:spMk id="3" creationId="{9E3293C3-2021-04F5-B3B2-149081BCD341}"/>
          </ac:spMkLst>
        </pc:spChg>
      </pc:sldChg>
      <pc:sldChg chg="modSp add mod">
        <pc:chgData name="Ed Godfrey" userId="61aa7c48ee0e3db0" providerId="LiveId" clId="{A2F340FD-28A7-4084-9E2A-510EEEB6E4D9}" dt="2023-07-21T17:47:44.234" v="851" actId="255"/>
        <pc:sldMkLst>
          <pc:docMk/>
          <pc:sldMk cId="3553397672" sldId="556"/>
        </pc:sldMkLst>
        <pc:graphicFrameChg chg="modGraphic">
          <ac:chgData name="Ed Godfrey" userId="61aa7c48ee0e3db0" providerId="LiveId" clId="{A2F340FD-28A7-4084-9E2A-510EEEB6E4D9}" dt="2023-07-21T17:47:44.234" v="851" actId="255"/>
          <ac:graphicFrameMkLst>
            <pc:docMk/>
            <pc:sldMk cId="3553397672" sldId="556"/>
            <ac:graphicFrameMk id="4" creationId="{510FFFE8-15EB-B481-BE0A-62EB2FB308B4}"/>
          </ac:graphicFrameMkLst>
        </pc:graphicFrameChg>
      </pc:sldChg>
      <pc:sldChg chg="modSp add mod">
        <pc:chgData name="Ed Godfrey" userId="61aa7c48ee0e3db0" providerId="LiveId" clId="{A2F340FD-28A7-4084-9E2A-510EEEB6E4D9}" dt="2023-07-21T17:47:27.157" v="849" actId="255"/>
        <pc:sldMkLst>
          <pc:docMk/>
          <pc:sldMk cId="3101789102" sldId="557"/>
        </pc:sldMkLst>
        <pc:graphicFrameChg chg="modGraphic">
          <ac:chgData name="Ed Godfrey" userId="61aa7c48ee0e3db0" providerId="LiveId" clId="{A2F340FD-28A7-4084-9E2A-510EEEB6E4D9}" dt="2023-07-21T17:47:27.157" v="849" actId="255"/>
          <ac:graphicFrameMkLst>
            <pc:docMk/>
            <pc:sldMk cId="3101789102" sldId="557"/>
            <ac:graphicFrameMk id="4" creationId="{510FFFE8-15EB-B481-BE0A-62EB2FB308B4}"/>
          </ac:graphicFrameMkLst>
        </pc:graphicFrameChg>
      </pc:sldChg>
      <pc:sldChg chg="modSp add modAnim">
        <pc:chgData name="Ed Godfrey" userId="61aa7c48ee0e3db0" providerId="LiveId" clId="{A2F340FD-28A7-4084-9E2A-510EEEB6E4D9}" dt="2023-07-21T17:55:23.335" v="1070" actId="2711"/>
        <pc:sldMkLst>
          <pc:docMk/>
          <pc:sldMk cId="1700972260" sldId="558"/>
        </pc:sldMkLst>
        <pc:spChg chg="mod">
          <ac:chgData name="Ed Godfrey" userId="61aa7c48ee0e3db0" providerId="LiveId" clId="{A2F340FD-28A7-4084-9E2A-510EEEB6E4D9}" dt="2023-07-21T17:55:23.335" v="1070" actId="2711"/>
          <ac:spMkLst>
            <pc:docMk/>
            <pc:sldMk cId="1700972260" sldId="558"/>
            <ac:spMk id="2" creationId="{23351363-F7E1-9504-3B42-ABF06396E1E1}"/>
          </ac:spMkLst>
        </pc:spChg>
        <pc:spChg chg="mod">
          <ac:chgData name="Ed Godfrey" userId="61aa7c48ee0e3db0" providerId="LiveId" clId="{A2F340FD-28A7-4084-9E2A-510EEEB6E4D9}" dt="2023-07-21T17:51:57.247" v="952" actId="20577"/>
          <ac:spMkLst>
            <pc:docMk/>
            <pc:sldMk cId="1700972260" sldId="558"/>
            <ac:spMk id="3" creationId="{9E3293C3-2021-04F5-B3B2-149081BCD341}"/>
          </ac:spMkLst>
        </pc:spChg>
        <pc:spChg chg="mod">
          <ac:chgData name="Ed Godfrey" userId="61aa7c48ee0e3db0" providerId="LiveId" clId="{A2F340FD-28A7-4084-9E2A-510EEEB6E4D9}" dt="2023-07-21T17:52:18.934" v="957" actId="113"/>
          <ac:spMkLst>
            <pc:docMk/>
            <pc:sldMk cId="1700972260" sldId="558"/>
            <ac:spMk id="4" creationId="{87CA3EB8-CC6A-988C-CB83-322861B81FA7}"/>
          </ac:spMkLst>
        </pc:spChg>
      </pc:sldChg>
      <pc:sldChg chg="add ord">
        <pc:chgData name="Ed Godfrey" userId="61aa7c48ee0e3db0" providerId="LiveId" clId="{A2F340FD-28A7-4084-9E2A-510EEEB6E4D9}" dt="2023-07-21T17:59:52.439" v="1133"/>
        <pc:sldMkLst>
          <pc:docMk/>
          <pc:sldMk cId="96921473" sldId="559"/>
        </pc:sldMkLst>
      </pc:sldChg>
      <pc:sldChg chg="add">
        <pc:chgData name="Ed Godfrey" userId="61aa7c48ee0e3db0" providerId="LiveId" clId="{A2F340FD-28A7-4084-9E2A-510EEEB6E4D9}" dt="2023-07-21T18:00:33.464" v="1134"/>
        <pc:sldMkLst>
          <pc:docMk/>
          <pc:sldMk cId="2975805206" sldId="560"/>
        </pc:sldMkLst>
      </pc:sldChg>
      <pc:sldChg chg="add">
        <pc:chgData name="Ed Godfrey" userId="61aa7c48ee0e3db0" providerId="LiveId" clId="{A2F340FD-28A7-4084-9E2A-510EEEB6E4D9}" dt="2023-07-21T18:00:48.520" v="1141"/>
        <pc:sldMkLst>
          <pc:docMk/>
          <pc:sldMk cId="194262826" sldId="56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1484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243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9338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50544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4811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7/21/2023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773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7/21/2023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7879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82271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612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4690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1312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7/21/2023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45425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5615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9697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9541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712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461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7/21/2023</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4446488"/>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C58E39B4-0D56-B296-E75E-8C11D5A7476D}"/>
              </a:ext>
            </a:extLst>
          </p:cNvPr>
          <p:cNvPicPr>
            <a:picLocks noChangeAspect="1"/>
          </p:cNvPicPr>
          <p:nvPr/>
        </p:nvPicPr>
        <p:blipFill>
          <a:blip r:embed="rId2"/>
          <a:stretch>
            <a:fillRect/>
          </a:stretch>
        </p:blipFill>
        <p:spPr>
          <a:xfrm>
            <a:off x="168586" y="168373"/>
            <a:ext cx="11854828" cy="3736848"/>
          </a:xfrm>
          <a:prstGeom prst="rect">
            <a:avLst/>
          </a:prstGeom>
        </p:spPr>
      </p:pic>
      <p:sp>
        <p:nvSpPr>
          <p:cNvPr id="3" name="Subtitle 2">
            <a:extLst>
              <a:ext uri="{FF2B5EF4-FFF2-40B4-BE49-F238E27FC236}">
                <a16:creationId xmlns:a16="http://schemas.microsoft.com/office/drawing/2014/main" id="{1206BF46-F60A-B583-BE9A-98813DA83DD6}"/>
              </a:ext>
            </a:extLst>
          </p:cNvPr>
          <p:cNvSpPr>
            <a:spLocks noGrp="1"/>
          </p:cNvSpPr>
          <p:nvPr>
            <p:ph type="subTitle" idx="1"/>
          </p:nvPr>
        </p:nvSpPr>
        <p:spPr>
          <a:xfrm>
            <a:off x="254000" y="4220877"/>
            <a:ext cx="11660632" cy="1947333"/>
          </a:xfrm>
        </p:spPr>
        <p:txBody>
          <a:bodyPr>
            <a:normAutofit/>
          </a:bodyPr>
          <a:lstStyle/>
          <a:p>
            <a:pPr algn="ctr"/>
            <a:r>
              <a:rPr lang="en-US" sz="3900" b="1" dirty="0">
                <a:solidFill>
                  <a:schemeClr val="tx1"/>
                </a:solidFill>
                <a:latin typeface="Abadi" panose="020B0604020104020204" pitchFamily="34" charset="0"/>
              </a:rPr>
              <a:t>Stirring Up Your Mind (Part 2)</a:t>
            </a:r>
          </a:p>
          <a:p>
            <a:pPr algn="ctr"/>
            <a:r>
              <a:rPr lang="en-US" sz="3600" b="1" dirty="0">
                <a:solidFill>
                  <a:schemeClr val="tx1"/>
                </a:solidFill>
                <a:latin typeface="Avenir Next LT Pro Light" panose="020B0304020202020204" pitchFamily="34" charset="0"/>
              </a:rPr>
              <a:t>2 Peter 3:1-2</a:t>
            </a:r>
          </a:p>
        </p:txBody>
      </p:sp>
      <p:sp>
        <p:nvSpPr>
          <p:cNvPr id="4" name="TextBox 3">
            <a:extLst>
              <a:ext uri="{FF2B5EF4-FFF2-40B4-BE49-F238E27FC236}">
                <a16:creationId xmlns:a16="http://schemas.microsoft.com/office/drawing/2014/main" id="{E81091B1-FFCB-0593-6511-1E1CB61C648D}"/>
              </a:ext>
            </a:extLst>
          </p:cNvPr>
          <p:cNvSpPr txBox="1"/>
          <p:nvPr/>
        </p:nvSpPr>
        <p:spPr>
          <a:xfrm>
            <a:off x="7452360" y="6219706"/>
            <a:ext cx="4462272" cy="369332"/>
          </a:xfrm>
          <a:prstGeom prst="rect">
            <a:avLst/>
          </a:prstGeom>
          <a:noFill/>
        </p:spPr>
        <p:txBody>
          <a:bodyPr wrap="square" rtlCol="0">
            <a:spAutoFit/>
          </a:bodyPr>
          <a:lstStyle/>
          <a:p>
            <a:pPr algn="r"/>
            <a:r>
              <a:rPr lang="en-US" dirty="0">
                <a:latin typeface="Avenir Next LT Pro Light" panose="020B0304020202020204" pitchFamily="34" charset="0"/>
              </a:rPr>
              <a:t> Sunday, July 23, 2023</a:t>
            </a:r>
          </a:p>
        </p:txBody>
      </p:sp>
    </p:spTree>
    <p:extLst>
      <p:ext uri="{BB962C8B-B14F-4D97-AF65-F5344CB8AC3E}">
        <p14:creationId xmlns:p14="http://schemas.microsoft.com/office/powerpoint/2010/main" val="1586846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Behold, I lay in Zion, a choice stone, a precious corner stone, and he who believes in Him will not be disappointed. [Isaiah 28:16]</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1 Peter 2:6</a:t>
            </a:r>
          </a:p>
        </p:txBody>
      </p:sp>
    </p:spTree>
    <p:extLst>
      <p:ext uri="{BB962C8B-B14F-4D97-AF65-F5344CB8AC3E}">
        <p14:creationId xmlns:p14="http://schemas.microsoft.com/office/powerpoint/2010/main" val="2057245265"/>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stone which the builders rejected, this became the very cornerstone. [Psalm 118:22]</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1 Peter 2:7</a:t>
            </a:r>
          </a:p>
        </p:txBody>
      </p:sp>
    </p:spTree>
    <p:extLst>
      <p:ext uri="{BB962C8B-B14F-4D97-AF65-F5344CB8AC3E}">
        <p14:creationId xmlns:p14="http://schemas.microsoft.com/office/powerpoint/2010/main" val="2992701033"/>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dirty="0">
                <a:solidFill>
                  <a:schemeClr val="tx1"/>
                </a:solidFill>
                <a:effectLst/>
                <a:latin typeface="Calibri" panose="020F0502020204030204" pitchFamily="34" charset="0"/>
                <a:ea typeface="Times New Roman" panose="02020603050405020304" pitchFamily="18" charset="0"/>
              </a:rPr>
              <a:t>A stone of stumbling and a rock of offense. [Isaiah 8:14]</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1 Peter 2:8</a:t>
            </a:r>
          </a:p>
        </p:txBody>
      </p:sp>
    </p:spTree>
    <p:extLst>
      <p:ext uri="{BB962C8B-B14F-4D97-AF65-F5344CB8AC3E}">
        <p14:creationId xmlns:p14="http://schemas.microsoft.com/office/powerpoint/2010/main" val="1496019688"/>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But you are A CHOSEN RACE, [Deuteronomy 10:15] A royal PRIESTHOOD [Exodus 19:6], A HOLY NATION [Exodus 19:6], A PEOPLE FOR God's OWN POSSESSION [Exodus 19:5] </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1 Peter 2:9</a:t>
            </a:r>
          </a:p>
        </p:txBody>
      </p:sp>
    </p:spTree>
    <p:extLst>
      <p:ext uri="{BB962C8B-B14F-4D97-AF65-F5344CB8AC3E}">
        <p14:creationId xmlns:p14="http://schemas.microsoft.com/office/powerpoint/2010/main" val="3139314948"/>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 you once were not a people, but now you are the people of God; you had not received mercy, but now you have received mercy. [Hosea 1:10]</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1 Peter 2:10</a:t>
            </a:r>
          </a:p>
        </p:txBody>
      </p:sp>
    </p:spTree>
    <p:extLst>
      <p:ext uri="{BB962C8B-B14F-4D97-AF65-F5344CB8AC3E}">
        <p14:creationId xmlns:p14="http://schemas.microsoft.com/office/powerpoint/2010/main" val="1035159460"/>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And I will say to those were not My people, 'You are My people!' </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Hosea 2:23</a:t>
            </a:r>
          </a:p>
        </p:txBody>
      </p:sp>
    </p:spTree>
    <p:extLst>
      <p:ext uri="{BB962C8B-B14F-4D97-AF65-F5344CB8AC3E}">
        <p14:creationId xmlns:p14="http://schemas.microsoft.com/office/powerpoint/2010/main" val="61573275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Who committed no sin, nor was any deceit found in his mouth. [Isaiah 53:9]</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1 Peter 2:22</a:t>
            </a:r>
          </a:p>
        </p:txBody>
      </p:sp>
    </p:spTree>
    <p:extLst>
      <p:ext uri="{BB962C8B-B14F-4D97-AF65-F5344CB8AC3E}">
        <p14:creationId xmlns:p14="http://schemas.microsoft.com/office/powerpoint/2010/main" val="1997518278"/>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510FFFE8-15EB-B481-BE0A-62EB2FB308B4}"/>
              </a:ext>
            </a:extLst>
          </p:cNvPr>
          <p:cNvGraphicFramePr>
            <a:graphicFrameLocks noGrp="1"/>
          </p:cNvGraphicFramePr>
          <p:nvPr>
            <p:extLst>
              <p:ext uri="{D42A27DB-BD31-4B8C-83A1-F6EECF244321}">
                <p14:modId xmlns:p14="http://schemas.microsoft.com/office/powerpoint/2010/main" val="829248834"/>
              </p:ext>
            </p:extLst>
          </p:nvPr>
        </p:nvGraphicFramePr>
        <p:xfrm>
          <a:off x="71437" y="71965"/>
          <a:ext cx="12049126" cy="3921072"/>
        </p:xfrm>
        <a:graphic>
          <a:graphicData uri="http://schemas.openxmlformats.org/drawingml/2006/table">
            <a:tbl>
              <a:tblPr firstRow="1" bandRow="1">
                <a:tableStyleId>{5C22544A-7EE6-4342-B048-85BDC9FD1C3A}</a:tableStyleId>
              </a:tblPr>
              <a:tblGrid>
                <a:gridCol w="6024563">
                  <a:extLst>
                    <a:ext uri="{9D8B030D-6E8A-4147-A177-3AD203B41FA5}">
                      <a16:colId xmlns:a16="http://schemas.microsoft.com/office/drawing/2014/main" val="3096502848"/>
                    </a:ext>
                  </a:extLst>
                </a:gridCol>
                <a:gridCol w="6024563">
                  <a:extLst>
                    <a:ext uri="{9D8B030D-6E8A-4147-A177-3AD203B41FA5}">
                      <a16:colId xmlns:a16="http://schemas.microsoft.com/office/drawing/2014/main" val="3121636152"/>
                    </a:ext>
                  </a:extLst>
                </a:gridCol>
              </a:tblGrid>
              <a:tr h="903552">
                <a:tc>
                  <a:txBody>
                    <a:bodyPr/>
                    <a:lstStyle/>
                    <a:p>
                      <a:r>
                        <a:rPr lang="en-US" sz="2800" dirty="0">
                          <a:latin typeface="Calibri" panose="020F0502020204030204" pitchFamily="34" charset="0"/>
                          <a:ea typeface="Calibri" panose="020F0502020204030204" pitchFamily="34" charset="0"/>
                          <a:cs typeface="Calibri" panose="020F0502020204030204" pitchFamily="34" charset="0"/>
                        </a:rPr>
                        <a:t>1 Peter 2</a:t>
                      </a:r>
                    </a:p>
                  </a:txBody>
                  <a:tcPr/>
                </a:tc>
                <a:tc>
                  <a:txBody>
                    <a:bodyPr/>
                    <a:lstStyle/>
                    <a:p>
                      <a:r>
                        <a:rPr lang="en-US" sz="2800" dirty="0">
                          <a:latin typeface="Calibri" panose="020F0502020204030204" pitchFamily="34" charset="0"/>
                          <a:ea typeface="Calibri" panose="020F0502020204030204" pitchFamily="34" charset="0"/>
                          <a:cs typeface="Calibri" panose="020F0502020204030204" pitchFamily="34" charset="0"/>
                        </a:rPr>
                        <a:t>Isaiah 53</a:t>
                      </a:r>
                    </a:p>
                  </a:txBody>
                  <a:tcPr/>
                </a:tc>
                <a:extLst>
                  <a:ext uri="{0D108BD9-81ED-4DB2-BD59-A6C34878D82A}">
                    <a16:rowId xmlns:a16="http://schemas.microsoft.com/office/drawing/2014/main" val="4075451431"/>
                  </a:ext>
                </a:extLst>
              </a:tr>
              <a:tr h="903552">
                <a:tc>
                  <a:txBody>
                    <a:bodyPr/>
                    <a:lstStyle/>
                    <a:p>
                      <a:pPr algn="just"/>
                      <a:r>
                        <a:rPr lang="en-US" sz="3200" b="1" i="1"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 Peter 2:23</a:t>
                      </a:r>
                      <a:r>
                        <a:rPr lang="en-US" sz="3200" i="1"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 and while being reviled, He did not revile in return; while suffering, He uttered no threats, but kept entrusting Himself to Him who judges righteously.</a:t>
                      </a:r>
                      <a:endPar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i="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Isaiah 53:7</a:t>
                      </a:r>
                      <a:r>
                        <a:rPr lang="en-US" sz="3200" i="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 He was oppressed and He was afflicted, Yet He did not open His mouth; Like a lamb that is led to slaughter, And like a sheep that is silent before its shearers, So He did not open His mouth.</a:t>
                      </a:r>
                      <a:endParaRPr lang="en-US" sz="32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321095871"/>
                  </a:ext>
                </a:extLst>
              </a:tr>
            </a:tbl>
          </a:graphicData>
        </a:graphic>
      </p:graphicFrame>
    </p:spTree>
    <p:extLst>
      <p:ext uri="{BB962C8B-B14F-4D97-AF65-F5344CB8AC3E}">
        <p14:creationId xmlns:p14="http://schemas.microsoft.com/office/powerpoint/2010/main" val="398358040"/>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510FFFE8-15EB-B481-BE0A-62EB2FB308B4}"/>
              </a:ext>
            </a:extLst>
          </p:cNvPr>
          <p:cNvGraphicFramePr>
            <a:graphicFrameLocks noGrp="1"/>
          </p:cNvGraphicFramePr>
          <p:nvPr>
            <p:extLst>
              <p:ext uri="{D42A27DB-BD31-4B8C-83A1-F6EECF244321}">
                <p14:modId xmlns:p14="http://schemas.microsoft.com/office/powerpoint/2010/main" val="1563925627"/>
              </p:ext>
            </p:extLst>
          </p:nvPr>
        </p:nvGraphicFramePr>
        <p:xfrm>
          <a:off x="71437" y="71965"/>
          <a:ext cx="12049126" cy="5871792"/>
        </p:xfrm>
        <a:graphic>
          <a:graphicData uri="http://schemas.openxmlformats.org/drawingml/2006/table">
            <a:tbl>
              <a:tblPr firstRow="1" bandRow="1">
                <a:tableStyleId>{5C22544A-7EE6-4342-B048-85BDC9FD1C3A}</a:tableStyleId>
              </a:tblPr>
              <a:tblGrid>
                <a:gridCol w="6024563">
                  <a:extLst>
                    <a:ext uri="{9D8B030D-6E8A-4147-A177-3AD203B41FA5}">
                      <a16:colId xmlns:a16="http://schemas.microsoft.com/office/drawing/2014/main" val="3096502848"/>
                    </a:ext>
                  </a:extLst>
                </a:gridCol>
                <a:gridCol w="6024563">
                  <a:extLst>
                    <a:ext uri="{9D8B030D-6E8A-4147-A177-3AD203B41FA5}">
                      <a16:colId xmlns:a16="http://schemas.microsoft.com/office/drawing/2014/main" val="3121636152"/>
                    </a:ext>
                  </a:extLst>
                </a:gridCol>
              </a:tblGrid>
              <a:tr h="903552">
                <a:tc>
                  <a:txBody>
                    <a:bodyPr/>
                    <a:lstStyle/>
                    <a:p>
                      <a:r>
                        <a:rPr lang="en-US" sz="2800" dirty="0">
                          <a:latin typeface="Calibri" panose="020F0502020204030204" pitchFamily="34" charset="0"/>
                          <a:ea typeface="Calibri" panose="020F0502020204030204" pitchFamily="34" charset="0"/>
                          <a:cs typeface="Calibri" panose="020F0502020204030204" pitchFamily="34" charset="0"/>
                        </a:rPr>
                        <a:t>1 Peter 2</a:t>
                      </a:r>
                    </a:p>
                  </a:txBody>
                  <a:tcPr/>
                </a:tc>
                <a:tc>
                  <a:txBody>
                    <a:bodyPr/>
                    <a:lstStyle/>
                    <a:p>
                      <a:r>
                        <a:rPr lang="en-US" sz="2800" dirty="0">
                          <a:latin typeface="Calibri" panose="020F0502020204030204" pitchFamily="34" charset="0"/>
                          <a:ea typeface="Calibri" panose="020F0502020204030204" pitchFamily="34" charset="0"/>
                          <a:cs typeface="Calibri" panose="020F0502020204030204" pitchFamily="34" charset="0"/>
                        </a:rPr>
                        <a:t>Isaiah 53</a:t>
                      </a:r>
                    </a:p>
                  </a:txBody>
                  <a:tcPr/>
                </a:tc>
                <a:extLst>
                  <a:ext uri="{0D108BD9-81ED-4DB2-BD59-A6C34878D82A}">
                    <a16:rowId xmlns:a16="http://schemas.microsoft.com/office/drawing/2014/main" val="4075451431"/>
                  </a:ext>
                </a:extLst>
              </a:tr>
              <a:tr h="903552">
                <a:tc>
                  <a:txBody>
                    <a:bodyPr/>
                    <a:lstStyle/>
                    <a:p>
                      <a:pPr algn="just"/>
                      <a:r>
                        <a:rPr lang="en-US" sz="3200" b="1" i="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1 Peter 2:24</a:t>
                      </a:r>
                      <a:r>
                        <a:rPr lang="en-US" sz="3200" i="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 and He Himself bore our sins in His body on the cross, that we might die to sin and live to righteousness; for by His wounds you were healed</a:t>
                      </a:r>
                      <a:r>
                        <a:rPr lang="en-US" sz="3200" i="1" kern="1200" dirty="0">
                          <a:solidFill>
                            <a:schemeClr val="dk1"/>
                          </a:solidFill>
                          <a:effectLst/>
                          <a:latin typeface="+mn-lt"/>
                          <a:ea typeface="+mn-ea"/>
                          <a:cs typeface="+mn-cs"/>
                        </a:rPr>
                        <a:t>.</a:t>
                      </a:r>
                      <a:endParaRPr lang="en-US" sz="32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i="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Isaiah 53:4-5 - </a:t>
                      </a:r>
                      <a:r>
                        <a:rPr lang="en-US" sz="3200" i="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4 Surely our griefs He Himself bore, And our sorrows He carried; Yet we ourselves esteemed Him stricken, Smitten of God, and afflicted. 5 But He was pierced through for our transgressions, He was crushed for our iniquities; The chastening for our well-being fell upon Him, And by His scourging we are healed.</a:t>
                      </a:r>
                      <a:r>
                        <a:rPr lang="en-US" sz="32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t>
                      </a:r>
                    </a:p>
                  </a:txBody>
                  <a:tcPr/>
                </a:tc>
                <a:extLst>
                  <a:ext uri="{0D108BD9-81ED-4DB2-BD59-A6C34878D82A}">
                    <a16:rowId xmlns:a16="http://schemas.microsoft.com/office/drawing/2014/main" val="784585034"/>
                  </a:ext>
                </a:extLst>
              </a:tr>
            </a:tbl>
          </a:graphicData>
        </a:graphic>
      </p:graphicFrame>
    </p:spTree>
    <p:extLst>
      <p:ext uri="{BB962C8B-B14F-4D97-AF65-F5344CB8AC3E}">
        <p14:creationId xmlns:p14="http://schemas.microsoft.com/office/powerpoint/2010/main" val="3553397672"/>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510FFFE8-15EB-B481-BE0A-62EB2FB308B4}"/>
              </a:ext>
            </a:extLst>
          </p:cNvPr>
          <p:cNvGraphicFramePr>
            <a:graphicFrameLocks noGrp="1"/>
          </p:cNvGraphicFramePr>
          <p:nvPr>
            <p:extLst>
              <p:ext uri="{D42A27DB-BD31-4B8C-83A1-F6EECF244321}">
                <p14:modId xmlns:p14="http://schemas.microsoft.com/office/powerpoint/2010/main" val="2973947603"/>
              </p:ext>
            </p:extLst>
          </p:nvPr>
        </p:nvGraphicFramePr>
        <p:xfrm>
          <a:off x="71437" y="71965"/>
          <a:ext cx="12049126" cy="3433392"/>
        </p:xfrm>
        <a:graphic>
          <a:graphicData uri="http://schemas.openxmlformats.org/drawingml/2006/table">
            <a:tbl>
              <a:tblPr firstRow="1" bandRow="1">
                <a:tableStyleId>{5C22544A-7EE6-4342-B048-85BDC9FD1C3A}</a:tableStyleId>
              </a:tblPr>
              <a:tblGrid>
                <a:gridCol w="6024563">
                  <a:extLst>
                    <a:ext uri="{9D8B030D-6E8A-4147-A177-3AD203B41FA5}">
                      <a16:colId xmlns:a16="http://schemas.microsoft.com/office/drawing/2014/main" val="3096502848"/>
                    </a:ext>
                  </a:extLst>
                </a:gridCol>
                <a:gridCol w="6024563">
                  <a:extLst>
                    <a:ext uri="{9D8B030D-6E8A-4147-A177-3AD203B41FA5}">
                      <a16:colId xmlns:a16="http://schemas.microsoft.com/office/drawing/2014/main" val="3121636152"/>
                    </a:ext>
                  </a:extLst>
                </a:gridCol>
              </a:tblGrid>
              <a:tr h="903552">
                <a:tc>
                  <a:txBody>
                    <a:bodyPr/>
                    <a:lstStyle/>
                    <a:p>
                      <a:r>
                        <a:rPr lang="en-US" sz="2800" dirty="0">
                          <a:latin typeface="Calibri" panose="020F0502020204030204" pitchFamily="34" charset="0"/>
                          <a:ea typeface="Calibri" panose="020F0502020204030204" pitchFamily="34" charset="0"/>
                          <a:cs typeface="Calibri" panose="020F0502020204030204" pitchFamily="34" charset="0"/>
                        </a:rPr>
                        <a:t>1 Peter 2</a:t>
                      </a:r>
                    </a:p>
                  </a:txBody>
                  <a:tcPr/>
                </a:tc>
                <a:tc>
                  <a:txBody>
                    <a:bodyPr/>
                    <a:lstStyle/>
                    <a:p>
                      <a:r>
                        <a:rPr lang="en-US" sz="2800" dirty="0">
                          <a:latin typeface="Calibri" panose="020F0502020204030204" pitchFamily="34" charset="0"/>
                          <a:ea typeface="Calibri" panose="020F0502020204030204" pitchFamily="34" charset="0"/>
                          <a:cs typeface="Calibri" panose="020F0502020204030204" pitchFamily="34" charset="0"/>
                        </a:rPr>
                        <a:t>Isaiah 53</a:t>
                      </a:r>
                    </a:p>
                  </a:txBody>
                  <a:tcPr/>
                </a:tc>
                <a:extLst>
                  <a:ext uri="{0D108BD9-81ED-4DB2-BD59-A6C34878D82A}">
                    <a16:rowId xmlns:a16="http://schemas.microsoft.com/office/drawing/2014/main" val="4075451431"/>
                  </a:ext>
                </a:extLst>
              </a:tr>
              <a:tr h="903552">
                <a:tc>
                  <a:txBody>
                    <a:bodyPr/>
                    <a:lstStyle/>
                    <a:p>
                      <a:pPr algn="just"/>
                      <a:r>
                        <a:rPr lang="en-US" sz="3200" b="1" i="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1 Peter 2:25</a:t>
                      </a:r>
                      <a:r>
                        <a:rPr lang="en-US" sz="3200" i="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 For you were continually straying like sheep, but now you have returned to the Shepherd and Guardian of your souls.</a:t>
                      </a:r>
                      <a:endParaRPr lang="en-US" sz="32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i="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Isaiah 53:6</a:t>
                      </a:r>
                      <a:r>
                        <a:rPr lang="en-US" sz="3200" i="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 All of us like sheep have gone astray, each of us has turned to his own way; but the LORD has caused the iniquity of us all to fall on Him.</a:t>
                      </a:r>
                      <a:endParaRPr lang="en-US" sz="32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098197471"/>
                  </a:ext>
                </a:extLst>
              </a:tr>
            </a:tbl>
          </a:graphicData>
        </a:graphic>
      </p:graphicFrame>
    </p:spTree>
    <p:extLst>
      <p:ext uri="{BB962C8B-B14F-4D97-AF65-F5344CB8AC3E}">
        <p14:creationId xmlns:p14="http://schemas.microsoft.com/office/powerpoint/2010/main" val="3101789102"/>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dirty="0">
                <a:solidFill>
                  <a:schemeClr val="tx1"/>
                </a:solidFill>
                <a:effectLst/>
                <a:latin typeface="Calibri" panose="020F0502020204030204" pitchFamily="34" charset="0"/>
                <a:ea typeface="Times New Roman" panose="02020603050405020304" pitchFamily="18" charset="0"/>
              </a:rPr>
              <a:t>1 This is now, beloved, the second letter I am writing to you in which I am stirring up your sincere mind by way of reminder, 2 that you should remember the words spoken beforehand by the holy prophets and the commandment of the Lord and Savior spoken by your apostles. </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 Peter 3:1-2</a:t>
            </a:r>
          </a:p>
        </p:txBody>
      </p:sp>
    </p:spTree>
    <p:extLst>
      <p:ext uri="{BB962C8B-B14F-4D97-AF65-F5344CB8AC3E}">
        <p14:creationId xmlns:p14="http://schemas.microsoft.com/office/powerpoint/2010/main" val="2480515971"/>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36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6 For this is contained in Scripture: "BEHOLD, I LAY IN ZION A CHOICE STONE, A PRECIOUS CORNER stone, AND HE WHO BELIEVES IN HIM WILL NOT BE DISAPPOINTED." 7 This precious value, then, is for you who believe; but for those who disbelieve, "THE STONE WHICH THE BUILDERS REJECTED, THIS BECAME THE VERY CORNER stone," 8 and, "A STONE OF STUMBLING AND A ROCK OF OFFENSE"; for they stumble because they are disobedient to the word, and to this doom they were also appointed. </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1 Peter 2:6-8</a:t>
            </a:r>
          </a:p>
        </p:txBody>
      </p:sp>
    </p:spTree>
    <p:extLst>
      <p:ext uri="{BB962C8B-B14F-4D97-AF65-F5344CB8AC3E}">
        <p14:creationId xmlns:p14="http://schemas.microsoft.com/office/powerpoint/2010/main" val="3790957121"/>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marR="0" indent="-857250" algn="just">
              <a:spcBef>
                <a:spcPts val="0"/>
              </a:spcBef>
              <a:spcAft>
                <a:spcPts val="0"/>
              </a:spcAft>
              <a:buFont typeface="+mj-lt"/>
              <a:buAutoNum type="romanUcPeriod" startAt="4"/>
            </a:pPr>
            <a:r>
              <a:rPr lang="en-US" sz="360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Remember the commandment of the Lord (3:2b)</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Stirring Up Your Mind</a:t>
            </a:r>
          </a:p>
        </p:txBody>
      </p:sp>
      <p:sp>
        <p:nvSpPr>
          <p:cNvPr id="4" name="Text Box 3">
            <a:extLst>
              <a:ext uri="{FF2B5EF4-FFF2-40B4-BE49-F238E27FC236}">
                <a16:creationId xmlns:a16="http://schemas.microsoft.com/office/drawing/2014/main" id="{87CA3EB8-CC6A-988C-CB83-322861B81FA7}"/>
              </a:ext>
            </a:extLst>
          </p:cNvPr>
          <p:cNvSpPr txBox="1">
            <a:spLocks noChangeArrowheads="1"/>
          </p:cNvSpPr>
          <p:nvPr/>
        </p:nvSpPr>
        <p:spPr bwMode="auto">
          <a:xfrm>
            <a:off x="142558" y="1546499"/>
            <a:ext cx="1169288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and the commandment of the Lord and Savior spoken by your apostles.</a:t>
            </a:r>
          </a:p>
        </p:txBody>
      </p:sp>
      <p:sp>
        <p:nvSpPr>
          <p:cNvPr id="2" name="Text Box 3">
            <a:extLst>
              <a:ext uri="{FF2B5EF4-FFF2-40B4-BE49-F238E27FC236}">
                <a16:creationId xmlns:a16="http://schemas.microsoft.com/office/drawing/2014/main" id="{23351363-F7E1-9504-3B42-ABF06396E1E1}"/>
              </a:ext>
            </a:extLst>
          </p:cNvPr>
          <p:cNvSpPr txBox="1">
            <a:spLocks noChangeArrowheads="1"/>
          </p:cNvSpPr>
          <p:nvPr/>
        </p:nvSpPr>
        <p:spPr bwMode="auto">
          <a:xfrm>
            <a:off x="121222" y="2089043"/>
            <a:ext cx="11692889"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lvl="0"/>
            <a:r>
              <a:rPr lang="en-US" b="0" i="0" dirty="0">
                <a:solidFill>
                  <a:schemeClr val="tx1"/>
                </a:solidFill>
                <a:latin typeface="Arial" panose="020B0604020202020204" pitchFamily="34" charset="0"/>
              </a:rPr>
              <a:t>The “commandment” of the Lord and Savior…</a:t>
            </a:r>
            <a:endParaRPr lang="en-US" sz="1400" b="0" i="0" dirty="0">
              <a:solidFill>
                <a:schemeClr val="tx1"/>
              </a:solidFill>
              <a:latin typeface="Arial" panose="020B0604020202020204" pitchFamily="34" charset="0"/>
            </a:endParaRPr>
          </a:p>
          <a:p>
            <a:pPr lvl="0"/>
            <a:endParaRPr lang="en-US" sz="1400" b="0" i="0" dirty="0">
              <a:solidFill>
                <a:schemeClr val="tx1"/>
              </a:solidFill>
              <a:latin typeface="Arial" panose="020B0604020202020204" pitchFamily="34" charset="0"/>
            </a:endParaRPr>
          </a:p>
          <a:p>
            <a:pPr marL="514350" lvl="0" indent="-514350">
              <a:buFont typeface="+mj-lt"/>
              <a:buAutoNum type="arabicPeriod"/>
            </a:pPr>
            <a:r>
              <a:rPr lang="en-US" b="0" i="0" dirty="0">
                <a:solidFill>
                  <a:schemeClr val="tx1"/>
                </a:solidFill>
                <a:latin typeface="Arial" panose="020B0604020202020204" pitchFamily="34" charset="0"/>
              </a:rPr>
              <a:t>The gospel itself, which is a call to repentance and faith in Christ (Mark 1:15) </a:t>
            </a:r>
          </a:p>
          <a:p>
            <a:pPr marL="514350" lvl="0" indent="-514350">
              <a:buFont typeface="+mj-lt"/>
              <a:buAutoNum type="arabicPeriod"/>
            </a:pPr>
            <a:r>
              <a:rPr lang="en-US" b="0" i="0" dirty="0">
                <a:solidFill>
                  <a:schemeClr val="tx1"/>
                </a:solidFill>
                <a:latin typeface="Arial" panose="020B0604020202020204" pitchFamily="34" charset="0"/>
              </a:rPr>
              <a:t>Knowing that Christ is coming back (2 Peter 3:3-13) </a:t>
            </a:r>
          </a:p>
          <a:p>
            <a:pPr marL="514350" lvl="0" indent="-514350">
              <a:buFont typeface="+mj-lt"/>
              <a:buAutoNum type="arabicPeriod"/>
            </a:pPr>
            <a:r>
              <a:rPr lang="en-US" b="0" i="0" dirty="0">
                <a:solidFill>
                  <a:schemeClr val="tx1"/>
                </a:solidFill>
                <a:latin typeface="Arial" panose="020B0604020202020204" pitchFamily="34" charset="0"/>
              </a:rPr>
              <a:t>Avoiding the errors and ways of the false teachers (2 Peter 2)</a:t>
            </a:r>
          </a:p>
          <a:p>
            <a:pPr marL="514350" lvl="0" indent="-514350">
              <a:buFont typeface="+mj-lt"/>
              <a:buAutoNum type="arabicPeriod"/>
            </a:pPr>
            <a:r>
              <a:rPr lang="en-US" b="0" i="0" dirty="0">
                <a:solidFill>
                  <a:schemeClr val="tx1"/>
                </a:solidFill>
                <a:latin typeface="Arial" panose="020B0604020202020204" pitchFamily="34" charset="0"/>
              </a:rPr>
              <a:t>Loving one another (John 13:34 – </a:t>
            </a:r>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“A new commandment I give to you, that you love one another.”</a:t>
            </a:r>
            <a:r>
              <a:rPr lang="en-US" b="0" i="0" dirty="0">
                <a:solidFill>
                  <a:schemeClr val="tx1"/>
                </a:solidFill>
                <a:latin typeface="Arial" panose="020B0604020202020204" pitchFamily="34" charset="0"/>
              </a:rPr>
              <a:t>)</a:t>
            </a:r>
          </a:p>
        </p:txBody>
      </p:sp>
    </p:spTree>
    <p:extLst>
      <p:ext uri="{BB962C8B-B14F-4D97-AF65-F5344CB8AC3E}">
        <p14:creationId xmlns:p14="http://schemas.microsoft.com/office/powerpoint/2010/main" val="17009722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750"/>
                                        <p:tgtEl>
                                          <p:spTgt spid="3">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75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75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fade">
                                      <p:cBhvr>
                                        <p:cTn id="16" dur="1750"/>
                                        <p:tgtEl>
                                          <p:spTgt spid="2">
                                            <p:txEl>
                                              <p:pRg st="0" end="0"/>
                                            </p:txEl>
                                          </p:spTgt>
                                        </p:tgtEl>
                                      </p:cBhvr>
                                    </p:animEffect>
                                  </p:childTnLst>
                                </p:cTn>
                              </p:par>
                            </p:childTnLst>
                          </p:cTn>
                        </p:par>
                        <p:par>
                          <p:cTn id="17" fill="hold">
                            <p:stCondLst>
                              <p:cond delay="1750"/>
                            </p:stCondLst>
                            <p:childTnLst>
                              <p:par>
                                <p:cTn id="18" presetID="10" presetClass="entr" presetSubtype="0" fill="hold" grpId="0" nodeType="afterEffect">
                                  <p:stCondLst>
                                    <p:cond delay="75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1750"/>
                                        <p:tgtEl>
                                          <p:spTgt spid="2">
                                            <p:txEl>
                                              <p:pRg st="2" end="2"/>
                                            </p:txEl>
                                          </p:spTgt>
                                        </p:tgtEl>
                                      </p:cBhvr>
                                    </p:animEffect>
                                  </p:childTnLst>
                                </p:cTn>
                              </p:par>
                            </p:childTnLst>
                          </p:cTn>
                        </p:par>
                        <p:par>
                          <p:cTn id="21" fill="hold">
                            <p:stCondLst>
                              <p:cond delay="4250"/>
                            </p:stCondLst>
                            <p:childTnLst>
                              <p:par>
                                <p:cTn id="22" presetID="10" presetClass="entr" presetSubtype="0" fill="hold" grpId="0" nodeType="afterEffect">
                                  <p:stCondLst>
                                    <p:cond delay="125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1750"/>
                                        <p:tgtEl>
                                          <p:spTgt spid="2">
                                            <p:txEl>
                                              <p:pRg st="3" end="3"/>
                                            </p:txEl>
                                          </p:spTgt>
                                        </p:tgtEl>
                                      </p:cBhvr>
                                    </p:animEffect>
                                  </p:childTnLst>
                                </p:cTn>
                              </p:par>
                            </p:childTnLst>
                          </p:cTn>
                        </p:par>
                        <p:par>
                          <p:cTn id="25" fill="hold">
                            <p:stCondLst>
                              <p:cond delay="7250"/>
                            </p:stCondLst>
                            <p:childTnLst>
                              <p:par>
                                <p:cTn id="26" presetID="10" presetClass="entr" presetSubtype="0" fill="hold" grpId="0" nodeType="afterEffect">
                                  <p:stCondLst>
                                    <p:cond delay="125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750"/>
                                        <p:tgtEl>
                                          <p:spTgt spid="2">
                                            <p:txEl>
                                              <p:pRg st="4" end="4"/>
                                            </p:txEl>
                                          </p:spTgt>
                                        </p:tgtEl>
                                      </p:cBhvr>
                                    </p:animEffect>
                                  </p:childTnLst>
                                </p:cTn>
                              </p:par>
                            </p:childTnLst>
                          </p:cTn>
                        </p:par>
                        <p:par>
                          <p:cTn id="29" fill="hold">
                            <p:stCondLst>
                              <p:cond delay="10250"/>
                            </p:stCondLst>
                            <p:childTnLst>
                              <p:par>
                                <p:cTn id="30" presetID="10" presetClass="entr" presetSubtype="0" fill="hold" grpId="0" nodeType="afterEffect">
                                  <p:stCondLst>
                                    <p:cond delay="125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75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P spid="2"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27 Just as the lightning comes from the east and flashes even to the west, so will the coming of the Son of Man be. ... 42 Be on the alert, for you do not know which day your Lord is coming.</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Matthew 24:27; 42</a:t>
            </a:r>
          </a:p>
        </p:txBody>
      </p:sp>
    </p:spTree>
    <p:extLst>
      <p:ext uri="{BB962C8B-B14F-4D97-AF65-F5344CB8AC3E}">
        <p14:creationId xmlns:p14="http://schemas.microsoft.com/office/powerpoint/2010/main" val="2170134678"/>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Beware of the false prophets, who come to you in sheep's clothing, but inwardly are ravenous wolves. 16 You will know them by their fruits. </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Matthew 7:15-16</a:t>
            </a:r>
          </a:p>
        </p:txBody>
      </p:sp>
    </p:spTree>
    <p:extLst>
      <p:ext uri="{BB962C8B-B14F-4D97-AF65-F5344CB8AC3E}">
        <p14:creationId xmlns:p14="http://schemas.microsoft.com/office/powerpoint/2010/main" val="96921473"/>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37 ‘You shall love the Lord your God with all your heart, and with all your soul, and with all your mind.' 38 This is the great and foremost commandment. 39 The second is like it, 'You shall love your neighbor as yourself.' 40 On these two commandments depend the whole Law and the Prophets</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Matthew 22:37-40</a:t>
            </a:r>
          </a:p>
        </p:txBody>
      </p:sp>
    </p:spTree>
    <p:extLst>
      <p:ext uri="{BB962C8B-B14F-4D97-AF65-F5344CB8AC3E}">
        <p14:creationId xmlns:p14="http://schemas.microsoft.com/office/powerpoint/2010/main" val="1961681397"/>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dirty="0">
                <a:solidFill>
                  <a:schemeClr val="tx1"/>
                </a:solidFill>
                <a:effectLst/>
                <a:latin typeface="Calibri" panose="020F0502020204030204" pitchFamily="34" charset="0"/>
                <a:ea typeface="Times New Roman" panose="02020603050405020304" pitchFamily="18" charset="0"/>
              </a:rPr>
              <a:t>1 This is now, beloved, the second letter I am writing to you in which I am stirring up your sincere mind by way of reminder, 2 that you should remember the words spoken beforehand by the holy prophets and the commandment of the Lord and Savior spoken by your apostles. </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 Peter 3:1-2</a:t>
            </a:r>
          </a:p>
        </p:txBody>
      </p:sp>
    </p:spTree>
    <p:extLst>
      <p:ext uri="{BB962C8B-B14F-4D97-AF65-F5344CB8AC3E}">
        <p14:creationId xmlns:p14="http://schemas.microsoft.com/office/powerpoint/2010/main" val="2975805206"/>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C58E39B4-0D56-B296-E75E-8C11D5A7476D}"/>
              </a:ext>
            </a:extLst>
          </p:cNvPr>
          <p:cNvPicPr>
            <a:picLocks noChangeAspect="1"/>
          </p:cNvPicPr>
          <p:nvPr/>
        </p:nvPicPr>
        <p:blipFill>
          <a:blip r:embed="rId2"/>
          <a:stretch>
            <a:fillRect/>
          </a:stretch>
        </p:blipFill>
        <p:spPr>
          <a:xfrm>
            <a:off x="168586" y="168373"/>
            <a:ext cx="11854828" cy="3736848"/>
          </a:xfrm>
          <a:prstGeom prst="rect">
            <a:avLst/>
          </a:prstGeom>
        </p:spPr>
      </p:pic>
      <p:sp>
        <p:nvSpPr>
          <p:cNvPr id="3" name="Subtitle 2">
            <a:extLst>
              <a:ext uri="{FF2B5EF4-FFF2-40B4-BE49-F238E27FC236}">
                <a16:creationId xmlns:a16="http://schemas.microsoft.com/office/drawing/2014/main" id="{1206BF46-F60A-B583-BE9A-98813DA83DD6}"/>
              </a:ext>
            </a:extLst>
          </p:cNvPr>
          <p:cNvSpPr>
            <a:spLocks noGrp="1"/>
          </p:cNvSpPr>
          <p:nvPr>
            <p:ph type="subTitle" idx="1"/>
          </p:nvPr>
        </p:nvSpPr>
        <p:spPr>
          <a:xfrm>
            <a:off x="254000" y="4220877"/>
            <a:ext cx="11660632" cy="1947333"/>
          </a:xfrm>
        </p:spPr>
        <p:txBody>
          <a:bodyPr>
            <a:normAutofit/>
          </a:bodyPr>
          <a:lstStyle/>
          <a:p>
            <a:pPr algn="ctr"/>
            <a:r>
              <a:rPr lang="en-US" sz="3900" b="1" dirty="0">
                <a:solidFill>
                  <a:schemeClr val="tx1"/>
                </a:solidFill>
                <a:latin typeface="Abadi" panose="020B0604020104020204" pitchFamily="34" charset="0"/>
              </a:rPr>
              <a:t>Stirring Up Your Mind (Part 2)</a:t>
            </a:r>
          </a:p>
          <a:p>
            <a:pPr algn="ctr"/>
            <a:r>
              <a:rPr lang="en-US" sz="3600" b="1" dirty="0">
                <a:solidFill>
                  <a:schemeClr val="tx1"/>
                </a:solidFill>
                <a:latin typeface="Avenir Next LT Pro Light" panose="020B0304020202020204" pitchFamily="34" charset="0"/>
              </a:rPr>
              <a:t>2 Peter 3:1-2</a:t>
            </a:r>
          </a:p>
        </p:txBody>
      </p:sp>
      <p:sp>
        <p:nvSpPr>
          <p:cNvPr id="4" name="TextBox 3">
            <a:extLst>
              <a:ext uri="{FF2B5EF4-FFF2-40B4-BE49-F238E27FC236}">
                <a16:creationId xmlns:a16="http://schemas.microsoft.com/office/drawing/2014/main" id="{E81091B1-FFCB-0593-6511-1E1CB61C648D}"/>
              </a:ext>
            </a:extLst>
          </p:cNvPr>
          <p:cNvSpPr txBox="1"/>
          <p:nvPr/>
        </p:nvSpPr>
        <p:spPr>
          <a:xfrm>
            <a:off x="7452360" y="6219706"/>
            <a:ext cx="4462272" cy="369332"/>
          </a:xfrm>
          <a:prstGeom prst="rect">
            <a:avLst/>
          </a:prstGeom>
          <a:noFill/>
        </p:spPr>
        <p:txBody>
          <a:bodyPr wrap="square" rtlCol="0">
            <a:spAutoFit/>
          </a:bodyPr>
          <a:lstStyle/>
          <a:p>
            <a:pPr algn="r"/>
            <a:r>
              <a:rPr lang="en-US" dirty="0">
                <a:latin typeface="Avenir Next LT Pro Light" panose="020B0304020202020204" pitchFamily="34" charset="0"/>
              </a:rPr>
              <a:t> Sunday, July 23, 2023</a:t>
            </a:r>
          </a:p>
        </p:txBody>
      </p:sp>
    </p:spTree>
    <p:extLst>
      <p:ext uri="{BB962C8B-B14F-4D97-AF65-F5344CB8AC3E}">
        <p14:creationId xmlns:p14="http://schemas.microsoft.com/office/powerpoint/2010/main" val="194262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so that you may approve the things that are excellent, in order to be </a:t>
            </a:r>
            <a:r>
              <a:rPr lang="en-US" sz="4400" b="0" i="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sincere</a:t>
            </a:r>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blameless until the day of Christ; </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Philippians 1:10</a:t>
            </a:r>
          </a:p>
        </p:txBody>
      </p:sp>
    </p:spTree>
    <p:extLst>
      <p:ext uri="{BB962C8B-B14F-4D97-AF65-F5344CB8AC3E}">
        <p14:creationId xmlns:p14="http://schemas.microsoft.com/office/powerpoint/2010/main" val="4059882043"/>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dirty="0">
                <a:solidFill>
                  <a:schemeClr val="tx1"/>
                </a:solidFill>
                <a:effectLst/>
                <a:latin typeface="Calibri" panose="020F0502020204030204" pitchFamily="34" charset="0"/>
                <a:ea typeface="Times New Roman" panose="02020603050405020304" pitchFamily="18" charset="0"/>
              </a:rPr>
              <a:t>1 This is now, beloved, the second letter I am writing to you in which I am stirring up your </a:t>
            </a:r>
            <a:r>
              <a:rPr lang="en-US" sz="4400" i="1" u="sng" dirty="0">
                <a:solidFill>
                  <a:schemeClr val="tx1"/>
                </a:solidFill>
                <a:effectLst/>
                <a:latin typeface="Calibri" panose="020F0502020204030204" pitchFamily="34" charset="0"/>
                <a:ea typeface="Times New Roman" panose="02020603050405020304" pitchFamily="18" charset="0"/>
              </a:rPr>
              <a:t>sincere</a:t>
            </a:r>
            <a:r>
              <a:rPr lang="en-US" sz="4400" b="0" i="1" dirty="0">
                <a:solidFill>
                  <a:schemeClr val="tx1"/>
                </a:solidFill>
                <a:effectLst/>
                <a:latin typeface="Calibri" panose="020F0502020204030204" pitchFamily="34" charset="0"/>
                <a:ea typeface="Times New Roman" panose="02020603050405020304" pitchFamily="18" charset="0"/>
              </a:rPr>
              <a:t> </a:t>
            </a:r>
            <a:r>
              <a:rPr lang="en-US" sz="4400" i="1" u="sng" dirty="0">
                <a:solidFill>
                  <a:schemeClr val="tx1"/>
                </a:solidFill>
                <a:effectLst/>
                <a:latin typeface="Calibri" panose="020F0502020204030204" pitchFamily="34" charset="0"/>
                <a:ea typeface="Times New Roman" panose="02020603050405020304" pitchFamily="18" charset="0"/>
              </a:rPr>
              <a:t>mind</a:t>
            </a:r>
            <a:r>
              <a:rPr lang="en-US" sz="4400" b="0" i="1" dirty="0">
                <a:solidFill>
                  <a:schemeClr val="tx1"/>
                </a:solidFill>
                <a:effectLst/>
                <a:latin typeface="Calibri" panose="020F0502020204030204" pitchFamily="34" charset="0"/>
                <a:ea typeface="Times New Roman" panose="02020603050405020304" pitchFamily="18" charset="0"/>
              </a:rPr>
              <a:t> by way of reminder, 2 that you should remember the words spoken beforehand by the holy prophets and the commandment of the Lord and Savior spoken by your apostles. </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 Peter 3:1-2</a:t>
            </a:r>
          </a:p>
        </p:txBody>
      </p:sp>
    </p:spTree>
    <p:extLst>
      <p:ext uri="{BB962C8B-B14F-4D97-AF65-F5344CB8AC3E}">
        <p14:creationId xmlns:p14="http://schemas.microsoft.com/office/powerpoint/2010/main" val="3145831734"/>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marR="0" indent="-857250" algn="just">
              <a:spcBef>
                <a:spcPts val="0"/>
              </a:spcBef>
              <a:spcAft>
                <a:spcPts val="0"/>
              </a:spcAft>
              <a:buAutoNum type="romanUcPeriod"/>
            </a:pPr>
            <a:r>
              <a:rPr lang="en-US" sz="4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Remember what Peter had written (1 Peter)</a:t>
            </a:r>
          </a:p>
          <a:p>
            <a:pPr marL="857250" marR="0" indent="-857250" algn="just">
              <a:spcBef>
                <a:spcPts val="0"/>
              </a:spcBef>
              <a:spcAft>
                <a:spcPts val="0"/>
              </a:spcAft>
              <a:buAutoNum type="romanUcPeriod"/>
            </a:pPr>
            <a:r>
              <a:rPr lang="en-US" sz="4400" b="0" i="0" dirty="0">
                <a:solidFill>
                  <a:schemeClr val="tx1"/>
                </a:solidFill>
                <a:latin typeface="Calibri" panose="020F0502020204030204" pitchFamily="34" charset="0"/>
                <a:ea typeface="Calibri" panose="020F0502020204030204" pitchFamily="34" charset="0"/>
                <a:cs typeface="Calibri" panose="020F0502020204030204" pitchFamily="34" charset="0"/>
              </a:rPr>
              <a:t>Remember what Peter is writing (2 Peter)</a:t>
            </a:r>
          </a:p>
          <a:p>
            <a:pPr marL="857250" marR="0" indent="-857250" algn="just">
              <a:spcBef>
                <a:spcPts val="0"/>
              </a:spcBef>
              <a:spcAft>
                <a:spcPts val="0"/>
              </a:spcAft>
              <a:buAutoNum type="romanUcPeriod"/>
            </a:pPr>
            <a:r>
              <a:rPr lang="en-US" sz="4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Remember the words of t</a:t>
            </a:r>
            <a:r>
              <a:rPr lang="en-US" sz="4400" b="0" i="0" dirty="0">
                <a:solidFill>
                  <a:schemeClr val="tx1"/>
                </a:solidFill>
                <a:latin typeface="Calibri" panose="020F0502020204030204" pitchFamily="34" charset="0"/>
                <a:ea typeface="Calibri" panose="020F0502020204030204" pitchFamily="34" charset="0"/>
                <a:cs typeface="Calibri" panose="020F0502020204030204" pitchFamily="34" charset="0"/>
              </a:rPr>
              <a:t>he holy prophets (2 Peter 3:2a)</a:t>
            </a:r>
          </a:p>
          <a:p>
            <a:pPr marL="857250" marR="0" indent="-857250" algn="just">
              <a:spcBef>
                <a:spcPts val="0"/>
              </a:spcBef>
              <a:spcAft>
                <a:spcPts val="0"/>
              </a:spcAft>
              <a:buAutoNum type="romanUcPeriod"/>
            </a:pPr>
            <a:r>
              <a:rPr lang="en-US" sz="4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Remember the commandment of the Lord and Savior (2 Peter 3:2b)</a:t>
            </a:r>
            <a:endParaRPr lang="en-US" sz="44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Outline of 2 Peter 3:1-2</a:t>
            </a:r>
          </a:p>
        </p:txBody>
      </p:sp>
    </p:spTree>
    <p:extLst>
      <p:ext uri="{BB962C8B-B14F-4D97-AF65-F5344CB8AC3E}">
        <p14:creationId xmlns:p14="http://schemas.microsoft.com/office/powerpoint/2010/main" val="1570366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250"/>
                                        <p:tgtEl>
                                          <p:spTgt spid="3">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7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250"/>
                                        <p:tgtEl>
                                          <p:spTgt spid="3">
                                            <p:txEl>
                                              <p:pRg st="1" end="1"/>
                                            </p:txEl>
                                          </p:spTgt>
                                        </p:tgtEl>
                                      </p:cBhvr>
                                    </p:animEffect>
                                  </p:childTnLst>
                                </p:cTn>
                              </p:par>
                            </p:childTnLst>
                          </p:cTn>
                        </p:par>
                        <p:par>
                          <p:cTn id="12" fill="hold">
                            <p:stCondLst>
                              <p:cond delay="5500"/>
                            </p:stCondLst>
                            <p:childTnLst>
                              <p:par>
                                <p:cTn id="13" presetID="10" presetClass="entr" presetSubtype="0" fill="hold" grpId="0" nodeType="afterEffect">
                                  <p:stCondLst>
                                    <p:cond delay="75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250"/>
                                        <p:tgtEl>
                                          <p:spTgt spid="3">
                                            <p:txEl>
                                              <p:pRg st="2" end="2"/>
                                            </p:txEl>
                                          </p:spTgt>
                                        </p:tgtEl>
                                      </p:cBhvr>
                                    </p:animEffect>
                                  </p:childTnLst>
                                </p:cTn>
                              </p:par>
                            </p:childTnLst>
                          </p:cTn>
                        </p:par>
                        <p:par>
                          <p:cTn id="16" fill="hold">
                            <p:stCondLst>
                              <p:cond delay="8500"/>
                            </p:stCondLst>
                            <p:childTnLst>
                              <p:par>
                                <p:cTn id="17" presetID="10" presetClass="entr" presetSubtype="0" fill="hold" grpId="0" nodeType="afterEffect">
                                  <p:stCondLst>
                                    <p:cond delay="75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2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marR="0" indent="-857250" algn="just">
              <a:spcBef>
                <a:spcPts val="0"/>
              </a:spcBef>
              <a:spcAft>
                <a:spcPts val="0"/>
              </a:spcAft>
              <a:buFont typeface="+mj-lt"/>
              <a:buAutoNum type="romanUcPeriod" startAt="3"/>
            </a:pPr>
            <a:r>
              <a:rPr lang="en-US" sz="360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Remember the words of the holy prophets (3:2a)</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Stirring Up Your Mind</a:t>
            </a:r>
          </a:p>
        </p:txBody>
      </p:sp>
      <p:sp>
        <p:nvSpPr>
          <p:cNvPr id="4" name="Text Box 3">
            <a:extLst>
              <a:ext uri="{FF2B5EF4-FFF2-40B4-BE49-F238E27FC236}">
                <a16:creationId xmlns:a16="http://schemas.microsoft.com/office/drawing/2014/main" id="{87CA3EB8-CC6A-988C-CB83-322861B81FA7}"/>
              </a:ext>
            </a:extLst>
          </p:cNvPr>
          <p:cNvSpPr txBox="1">
            <a:spLocks noChangeArrowheads="1"/>
          </p:cNvSpPr>
          <p:nvPr/>
        </p:nvSpPr>
        <p:spPr bwMode="auto">
          <a:xfrm>
            <a:off x="142558" y="1546499"/>
            <a:ext cx="116928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400" b="0" dirty="0">
                <a:solidFill>
                  <a:schemeClr val="tx1"/>
                </a:solidFill>
                <a:latin typeface="Calibri" panose="020F0502020204030204" pitchFamily="34" charset="0"/>
                <a:ea typeface="Times New Roman" panose="02020603050405020304" pitchFamily="18" charset="0"/>
              </a:rPr>
              <a:t>that you should remember the words spoken beforehand by the holy prophets</a:t>
            </a:r>
            <a:endParaRPr lang="en-US" sz="24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 Box 3">
            <a:extLst>
              <a:ext uri="{FF2B5EF4-FFF2-40B4-BE49-F238E27FC236}">
                <a16:creationId xmlns:a16="http://schemas.microsoft.com/office/drawing/2014/main" id="{23351363-F7E1-9504-3B42-ABF06396E1E1}"/>
              </a:ext>
            </a:extLst>
          </p:cNvPr>
          <p:cNvSpPr txBox="1">
            <a:spLocks noChangeArrowheads="1"/>
          </p:cNvSpPr>
          <p:nvPr/>
        </p:nvSpPr>
        <p:spPr bwMode="auto">
          <a:xfrm>
            <a:off x="121222" y="2622443"/>
            <a:ext cx="1169288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This is now the second letter that I am writing to you, beloved. </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In both of them</a:t>
            </a:r>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 I am stirring up your sincere mind by way of reminder… (ESV)</a:t>
            </a:r>
          </a:p>
        </p:txBody>
      </p:sp>
    </p:spTree>
    <p:extLst>
      <p:ext uri="{BB962C8B-B14F-4D97-AF65-F5344CB8AC3E}">
        <p14:creationId xmlns:p14="http://schemas.microsoft.com/office/powerpoint/2010/main" val="4786349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750"/>
                                        <p:tgtEl>
                                          <p:spTgt spid="3">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75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75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fade">
                                      <p:cBhvr>
                                        <p:cTn id="16" dur="17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20 But know this first of all, that no prophecy of Scripture is a matter of one's own interpretation, 21 for no prophecy was ever made by an act of human will, but men moved by the Holy Spirit spoke from God. </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 Peter 1:20-21</a:t>
            </a:r>
          </a:p>
        </p:txBody>
      </p:sp>
    </p:spTree>
    <p:extLst>
      <p:ext uri="{BB962C8B-B14F-4D97-AF65-F5344CB8AC3E}">
        <p14:creationId xmlns:p14="http://schemas.microsoft.com/office/powerpoint/2010/main" val="310586749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10 As to this salvation, the prophets who prophesied of the grace that would come to you made careful search and inquiry, 11 seeking to know what person or time the Spirit of Christ within them was indicating as He predicted the sufferings of Christ and the glories to follow. </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1 Peter 1:10-11</a:t>
            </a:r>
          </a:p>
        </p:txBody>
      </p:sp>
    </p:spTree>
    <p:extLst>
      <p:ext uri="{BB962C8B-B14F-4D97-AF65-F5344CB8AC3E}">
        <p14:creationId xmlns:p14="http://schemas.microsoft.com/office/powerpoint/2010/main" val="1006130853"/>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24 For, "ALL FLESH IS LIKE GRASS, AND ALL ITS GLORY LIKE THE FLOWER OF GRASS. THE GRASS WITHERS, AND THE FLOWER FALLS OFF, 25 BUT THE WORD OF THE LORD ENDURES FOREVER." [Isaiah 40:6-7]</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1 Peter 1:24-25</a:t>
            </a:r>
          </a:p>
        </p:txBody>
      </p:sp>
    </p:spTree>
    <p:extLst>
      <p:ext uri="{BB962C8B-B14F-4D97-AF65-F5344CB8AC3E}">
        <p14:creationId xmlns:p14="http://schemas.microsoft.com/office/powerpoint/2010/main" val="2349596100"/>
      </p:ext>
    </p:extLst>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2660</TotalTime>
  <Words>1293</Words>
  <Application>Microsoft Office PowerPoint</Application>
  <PresentationFormat>Widescreen</PresentationFormat>
  <Paragraphs>72</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Abadi</vt:lpstr>
      <vt:lpstr>Arial</vt:lpstr>
      <vt:lpstr>Avenir Next LT Pro Light</vt:lpstr>
      <vt:lpstr>Bookman Old Style</vt:lpstr>
      <vt:lpstr>Calibri</vt:lpstr>
      <vt:lpstr>Rockwell</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Resolved to be a servant-driven church</dc:title>
  <dc:creator>Ed</dc:creator>
  <cp:lastModifiedBy>Ed Godfrey</cp:lastModifiedBy>
  <cp:revision>27</cp:revision>
  <dcterms:created xsi:type="dcterms:W3CDTF">2022-12-30T16:15:56Z</dcterms:created>
  <dcterms:modified xsi:type="dcterms:W3CDTF">2023-07-21T18:00:51Z</dcterms:modified>
</cp:coreProperties>
</file>